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3"/>
  </p:notesMasterIdLst>
  <p:sldIdLst>
    <p:sldId id="256" r:id="rId2"/>
    <p:sldId id="322" r:id="rId3"/>
    <p:sldId id="284" r:id="rId4"/>
    <p:sldId id="285" r:id="rId5"/>
    <p:sldId id="286" r:id="rId6"/>
    <p:sldId id="287" r:id="rId7"/>
    <p:sldId id="288" r:id="rId8"/>
    <p:sldId id="289" r:id="rId9"/>
    <p:sldId id="259" r:id="rId10"/>
    <p:sldId id="261" r:id="rId11"/>
    <p:sldId id="313" r:id="rId12"/>
    <p:sldId id="262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5" r:id="rId28"/>
    <p:sldId id="306" r:id="rId29"/>
    <p:sldId id="307" r:id="rId30"/>
    <p:sldId id="304" r:id="rId31"/>
    <p:sldId id="308" r:id="rId32"/>
    <p:sldId id="309" r:id="rId33"/>
    <p:sldId id="310" r:id="rId34"/>
    <p:sldId id="311" r:id="rId35"/>
    <p:sldId id="314" r:id="rId36"/>
    <p:sldId id="316" r:id="rId37"/>
    <p:sldId id="324" r:id="rId38"/>
    <p:sldId id="318" r:id="rId39"/>
    <p:sldId id="317" r:id="rId40"/>
    <p:sldId id="319" r:id="rId41"/>
    <p:sldId id="320" r:id="rId42"/>
  </p:sldIdLst>
  <p:sldSz cx="9144000" cy="5143500" type="screen16x9"/>
  <p:notesSz cx="6858000" cy="9144000"/>
  <p:embeddedFontLst>
    <p:embeddedFont>
      <p:font typeface="Arial Unicode MS" panose="020B0604020202020204" pitchFamily="34" charset="-128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Short Stack" panose="020B0604020202020204" charset="0"/>
      <p:regular r:id="rId49"/>
    </p:embeddedFont>
    <p:embeddedFont>
      <p:font typeface="Cambria Math" panose="02040503050406030204" pitchFamily="18" charset="0"/>
      <p:regular r:id="rId50"/>
    </p:embeddedFont>
    <p:embeddedFont>
      <p:font typeface="Amatic SC" panose="020B0604020202020204" charset="-79"/>
      <p:regular r:id="rId51"/>
      <p:bold r:id="rId52"/>
    </p:embeddedFont>
    <p:embeddedFont>
      <p:font typeface="Quicksand" panose="020B060402020202020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64EA60-861E-42A6-AC23-037D8B2D9AF9}">
  <a:tblStyle styleId="{0C64EA60-861E-42A6-AC23-037D8B2D9A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 varScale="1">
        <p:scale>
          <a:sx n="93" d="100"/>
          <a:sy n="93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725B3-097C-49C4-BD4E-AB8871B727B1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2EB127E3-2452-45CF-B1DE-D9AA37184AB0}">
      <dgm:prSet phldrT="[Texto]"/>
      <dgm:spPr/>
      <dgm:t>
        <a:bodyPr/>
        <a:lstStyle/>
        <a:p>
          <a:r>
            <a:rPr lang="es-MX" dirty="0"/>
            <a:t>PASO 1</a:t>
          </a:r>
        </a:p>
      </dgm:t>
    </dgm:pt>
    <dgm:pt modelId="{76365579-6759-4624-A07E-E9644880A98A}" type="parTrans" cxnId="{BA8EF0C3-5BE5-4222-9561-F1EF7A7AAD2D}">
      <dgm:prSet/>
      <dgm:spPr/>
      <dgm:t>
        <a:bodyPr/>
        <a:lstStyle/>
        <a:p>
          <a:endParaRPr lang="es-MX"/>
        </a:p>
      </dgm:t>
    </dgm:pt>
    <dgm:pt modelId="{CE6BC062-0FD8-4FED-BE59-4BB071223FE8}" type="sibTrans" cxnId="{BA8EF0C3-5BE5-4222-9561-F1EF7A7AAD2D}">
      <dgm:prSet/>
      <dgm:spPr/>
      <dgm:t>
        <a:bodyPr/>
        <a:lstStyle/>
        <a:p>
          <a:endParaRPr lang="es-MX"/>
        </a:p>
      </dgm:t>
    </dgm:pt>
    <dgm:pt modelId="{5679E25F-5BEE-47B6-8BD9-21E2E0FEAB8D}">
      <dgm:prSet phldrT="[Texto]"/>
      <dgm:spPr/>
      <dgm:t>
        <a:bodyPr/>
        <a:lstStyle/>
        <a:p>
          <a:pPr algn="ctr"/>
          <a:r>
            <a:rPr lang="es-MX" dirty="0"/>
            <a:t>En un vaso de 50 ml, pesar el reactivo y transferirlo a una probeta de 100 ml enjuagando con agua destilada.</a:t>
          </a:r>
        </a:p>
      </dgm:t>
    </dgm:pt>
    <dgm:pt modelId="{39E95B16-0645-405C-B12C-121E52C88125}" type="parTrans" cxnId="{715239B9-C611-4692-BFB9-957061EECDCC}">
      <dgm:prSet/>
      <dgm:spPr/>
      <dgm:t>
        <a:bodyPr/>
        <a:lstStyle/>
        <a:p>
          <a:endParaRPr lang="es-MX"/>
        </a:p>
      </dgm:t>
    </dgm:pt>
    <dgm:pt modelId="{7777C7BA-A984-4BF5-A5A3-929660B5EBEA}" type="sibTrans" cxnId="{715239B9-C611-4692-BFB9-957061EECDCC}">
      <dgm:prSet/>
      <dgm:spPr/>
      <dgm:t>
        <a:bodyPr/>
        <a:lstStyle/>
        <a:p>
          <a:endParaRPr lang="es-MX"/>
        </a:p>
      </dgm:t>
    </dgm:pt>
    <dgm:pt modelId="{9F8E3E6E-6DD1-4049-AFD6-687D86361BE8}">
      <dgm:prSet phldrT="[Texto]"/>
      <dgm:spPr/>
      <dgm:t>
        <a:bodyPr/>
        <a:lstStyle/>
        <a:p>
          <a:r>
            <a:rPr lang="es-MX" dirty="0"/>
            <a:t>PASO 2</a:t>
          </a:r>
        </a:p>
      </dgm:t>
    </dgm:pt>
    <dgm:pt modelId="{8B48F1B7-15CD-4C9A-9655-31127D3FDF9B}" type="parTrans" cxnId="{5F2E0BAD-D230-4816-8077-2954FCC1E575}">
      <dgm:prSet/>
      <dgm:spPr/>
      <dgm:t>
        <a:bodyPr/>
        <a:lstStyle/>
        <a:p>
          <a:endParaRPr lang="es-MX"/>
        </a:p>
      </dgm:t>
    </dgm:pt>
    <dgm:pt modelId="{61158B29-FEC2-4771-AE9D-4DC4BB2D4739}" type="sibTrans" cxnId="{5F2E0BAD-D230-4816-8077-2954FCC1E575}">
      <dgm:prSet/>
      <dgm:spPr/>
      <dgm:t>
        <a:bodyPr/>
        <a:lstStyle/>
        <a:p>
          <a:endParaRPr lang="es-MX"/>
        </a:p>
      </dgm:t>
    </dgm:pt>
    <dgm:pt modelId="{CAE46AC9-5B03-4F99-9017-D1D334B9D07C}">
      <dgm:prSet phldrT="[Texto]"/>
      <dgm:spPr/>
      <dgm:t>
        <a:bodyPr/>
        <a:lstStyle/>
        <a:p>
          <a:pPr algn="ctr"/>
          <a:r>
            <a:rPr lang="es-MX" dirty="0"/>
            <a:t>Disolver el sólido añadiendo una porción de agua y mezclar con un agitador de vidrio.</a:t>
          </a:r>
        </a:p>
      </dgm:t>
    </dgm:pt>
    <dgm:pt modelId="{12FBBC66-A99A-444D-99B1-799BC8CA7676}" type="parTrans" cxnId="{77EEAB50-3999-45F5-BD4B-C470B297DA1A}">
      <dgm:prSet/>
      <dgm:spPr/>
      <dgm:t>
        <a:bodyPr/>
        <a:lstStyle/>
        <a:p>
          <a:endParaRPr lang="es-MX"/>
        </a:p>
      </dgm:t>
    </dgm:pt>
    <dgm:pt modelId="{29FF0EAB-ABA7-40D5-9194-1666D9673AC9}" type="sibTrans" cxnId="{77EEAB50-3999-45F5-BD4B-C470B297DA1A}">
      <dgm:prSet/>
      <dgm:spPr/>
      <dgm:t>
        <a:bodyPr/>
        <a:lstStyle/>
        <a:p>
          <a:endParaRPr lang="es-MX"/>
        </a:p>
      </dgm:t>
    </dgm:pt>
    <dgm:pt modelId="{26D059EF-E6D7-4068-87B7-4E22D1789CAD}">
      <dgm:prSet phldrT="[Texto]"/>
      <dgm:spPr/>
      <dgm:t>
        <a:bodyPr/>
        <a:lstStyle/>
        <a:p>
          <a:r>
            <a:rPr lang="es-MX" dirty="0"/>
            <a:t>PASO 3</a:t>
          </a:r>
        </a:p>
      </dgm:t>
    </dgm:pt>
    <dgm:pt modelId="{3F904F60-9904-4F5E-BB87-9FFC09223854}" type="parTrans" cxnId="{AE674321-75FB-4886-81E9-38ED00424CFE}">
      <dgm:prSet/>
      <dgm:spPr/>
      <dgm:t>
        <a:bodyPr/>
        <a:lstStyle/>
        <a:p>
          <a:endParaRPr lang="es-MX"/>
        </a:p>
      </dgm:t>
    </dgm:pt>
    <dgm:pt modelId="{865A4987-29E2-44DE-8D8B-F6CBC770A62B}" type="sibTrans" cxnId="{AE674321-75FB-4886-81E9-38ED00424CFE}">
      <dgm:prSet/>
      <dgm:spPr/>
      <dgm:t>
        <a:bodyPr/>
        <a:lstStyle/>
        <a:p>
          <a:endParaRPr lang="es-MX"/>
        </a:p>
      </dgm:t>
    </dgm:pt>
    <dgm:pt modelId="{8377E580-2147-44E8-BDF9-03A09439E502}">
      <dgm:prSet phldrT="[Texto]"/>
      <dgm:spPr/>
      <dgm:t>
        <a:bodyPr/>
        <a:lstStyle/>
        <a:p>
          <a:pPr algn="ctr"/>
          <a:r>
            <a:rPr lang="es-MX" dirty="0"/>
            <a:t>Completar con agua destilada el volumen indicado en la tabla y homogenizar.</a:t>
          </a:r>
        </a:p>
      </dgm:t>
    </dgm:pt>
    <dgm:pt modelId="{AAE515AF-5465-43EA-9DE2-6E16498AAD58}" type="parTrans" cxnId="{F24EE50D-FF83-49BB-ABDF-878491FF7D27}">
      <dgm:prSet/>
      <dgm:spPr/>
      <dgm:t>
        <a:bodyPr/>
        <a:lstStyle/>
        <a:p>
          <a:endParaRPr lang="es-MX"/>
        </a:p>
      </dgm:t>
    </dgm:pt>
    <dgm:pt modelId="{25729E95-5BE9-4DB4-86E5-F324FB3EF09A}" type="sibTrans" cxnId="{F24EE50D-FF83-49BB-ABDF-878491FF7D27}">
      <dgm:prSet/>
      <dgm:spPr/>
      <dgm:t>
        <a:bodyPr/>
        <a:lstStyle/>
        <a:p>
          <a:endParaRPr lang="es-MX"/>
        </a:p>
      </dgm:t>
    </dgm:pt>
    <dgm:pt modelId="{964A6EAA-4121-4A9D-814F-94D4E6ADBE6F}">
      <dgm:prSet phldrT="[Texto]"/>
      <dgm:spPr/>
      <dgm:t>
        <a:bodyPr/>
        <a:lstStyle/>
        <a:p>
          <a:r>
            <a:rPr lang="es-MX" dirty="0"/>
            <a:t>PASO 5</a:t>
          </a:r>
        </a:p>
      </dgm:t>
    </dgm:pt>
    <dgm:pt modelId="{5F238B72-0404-4931-828E-D76C43871C95}" type="parTrans" cxnId="{1ACC2F51-5F2F-47C9-969F-E2E7200CF72A}">
      <dgm:prSet/>
      <dgm:spPr/>
      <dgm:t>
        <a:bodyPr/>
        <a:lstStyle/>
        <a:p>
          <a:endParaRPr lang="es-MX"/>
        </a:p>
      </dgm:t>
    </dgm:pt>
    <dgm:pt modelId="{CCC4CA7A-E9BF-4FA4-8ADC-214FB4667B9B}" type="sibTrans" cxnId="{1ACC2F51-5F2F-47C9-969F-E2E7200CF72A}">
      <dgm:prSet/>
      <dgm:spPr/>
      <dgm:t>
        <a:bodyPr/>
        <a:lstStyle/>
        <a:p>
          <a:endParaRPr lang="es-MX"/>
        </a:p>
      </dgm:t>
    </dgm:pt>
    <dgm:pt modelId="{DB003299-6A8B-44B2-9EEB-B0444DDC7ECB}">
      <dgm:prSet phldrT="[Texto]"/>
      <dgm:spPr/>
      <dgm:t>
        <a:bodyPr/>
        <a:lstStyle/>
        <a:p>
          <a:pPr algn="ctr"/>
          <a:r>
            <a:rPr lang="es-MX" dirty="0"/>
            <a:t>Repetir los pasos anteriores para el Cloruro de Potasio.</a:t>
          </a:r>
        </a:p>
      </dgm:t>
    </dgm:pt>
    <dgm:pt modelId="{677161C1-1721-46D5-B425-8582A36C4F3F}" type="parTrans" cxnId="{A1159896-8D89-499A-8865-123E6E1F09F1}">
      <dgm:prSet/>
      <dgm:spPr/>
      <dgm:t>
        <a:bodyPr/>
        <a:lstStyle/>
        <a:p>
          <a:endParaRPr lang="es-MX"/>
        </a:p>
      </dgm:t>
    </dgm:pt>
    <dgm:pt modelId="{60E49EC5-A3B1-4512-9B16-E55D7DA7B7B9}" type="sibTrans" cxnId="{A1159896-8D89-499A-8865-123E6E1F09F1}">
      <dgm:prSet/>
      <dgm:spPr/>
      <dgm:t>
        <a:bodyPr/>
        <a:lstStyle/>
        <a:p>
          <a:endParaRPr lang="es-MX"/>
        </a:p>
      </dgm:t>
    </dgm:pt>
    <dgm:pt modelId="{2AFC8DD9-EF11-45DC-B9BD-CF29519A2B42}">
      <dgm:prSet phldrT="[Texto]"/>
      <dgm:spPr/>
      <dgm:t>
        <a:bodyPr/>
        <a:lstStyle/>
        <a:p>
          <a:pPr algn="ctr"/>
          <a:r>
            <a:rPr lang="es-MX" dirty="0"/>
            <a:t>PASO 4</a:t>
          </a:r>
        </a:p>
      </dgm:t>
    </dgm:pt>
    <dgm:pt modelId="{08529F03-8F65-4D93-B9F3-D266D6F1FE9B}" type="parTrans" cxnId="{63A03577-D641-44AC-B4B7-6876E65C1182}">
      <dgm:prSet/>
      <dgm:spPr/>
      <dgm:t>
        <a:bodyPr/>
        <a:lstStyle/>
        <a:p>
          <a:endParaRPr lang="es-MX"/>
        </a:p>
      </dgm:t>
    </dgm:pt>
    <dgm:pt modelId="{9E60DE99-20F0-4B4F-987D-792FB49A5091}" type="sibTrans" cxnId="{63A03577-D641-44AC-B4B7-6876E65C1182}">
      <dgm:prSet/>
      <dgm:spPr/>
      <dgm:t>
        <a:bodyPr/>
        <a:lstStyle/>
        <a:p>
          <a:endParaRPr lang="es-MX"/>
        </a:p>
      </dgm:t>
    </dgm:pt>
    <dgm:pt modelId="{49309948-F7C1-43F2-AE5A-58E293778F18}">
      <dgm:prSet phldrT="[Texto]"/>
      <dgm:spPr/>
      <dgm:t>
        <a:bodyPr/>
        <a:lstStyle/>
        <a:p>
          <a:pPr algn="ctr"/>
          <a:r>
            <a:rPr lang="es-MX" dirty="0"/>
            <a:t>Trasvasar a un frasco de vidrio etiquetándolo.</a:t>
          </a:r>
        </a:p>
      </dgm:t>
    </dgm:pt>
    <dgm:pt modelId="{287426DB-30D8-41B8-ACD6-4A03D1775CFC}" type="parTrans" cxnId="{1BBA3EAD-8800-4C72-AEF0-EAC8A7B88402}">
      <dgm:prSet/>
      <dgm:spPr/>
      <dgm:t>
        <a:bodyPr/>
        <a:lstStyle/>
        <a:p>
          <a:endParaRPr lang="es-MX"/>
        </a:p>
      </dgm:t>
    </dgm:pt>
    <dgm:pt modelId="{F724E04A-61F7-4C80-94F7-A67B6F0C9742}" type="sibTrans" cxnId="{1BBA3EAD-8800-4C72-AEF0-EAC8A7B88402}">
      <dgm:prSet/>
      <dgm:spPr/>
      <dgm:t>
        <a:bodyPr/>
        <a:lstStyle/>
        <a:p>
          <a:endParaRPr lang="es-MX"/>
        </a:p>
      </dgm:t>
    </dgm:pt>
    <dgm:pt modelId="{D570EE04-3955-4188-A6DE-83F7F32A2327}" type="pres">
      <dgm:prSet presAssocID="{36D725B3-097C-49C4-BD4E-AB8871B727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0BFEA82-AB1D-46BF-93EB-5AA7A93C4B09}" type="pres">
      <dgm:prSet presAssocID="{36D725B3-097C-49C4-BD4E-AB8871B727B1}" presName="tSp" presStyleCnt="0"/>
      <dgm:spPr/>
    </dgm:pt>
    <dgm:pt modelId="{87CB0892-85C8-4004-910A-56BDA1DC714B}" type="pres">
      <dgm:prSet presAssocID="{36D725B3-097C-49C4-BD4E-AB8871B727B1}" presName="bSp" presStyleCnt="0"/>
      <dgm:spPr/>
    </dgm:pt>
    <dgm:pt modelId="{4D02D3F6-48EA-41C9-904E-96AF663B9C11}" type="pres">
      <dgm:prSet presAssocID="{36D725B3-097C-49C4-BD4E-AB8871B727B1}" presName="process" presStyleCnt="0"/>
      <dgm:spPr/>
    </dgm:pt>
    <dgm:pt modelId="{39ACEB17-5422-4413-B517-1F67400B605C}" type="pres">
      <dgm:prSet presAssocID="{2EB127E3-2452-45CF-B1DE-D9AA37184AB0}" presName="composite1" presStyleCnt="0"/>
      <dgm:spPr/>
    </dgm:pt>
    <dgm:pt modelId="{AD3463F1-6A19-4722-98F9-3C963861D4A2}" type="pres">
      <dgm:prSet presAssocID="{2EB127E3-2452-45CF-B1DE-D9AA37184AB0}" presName="dummyNode1" presStyleLbl="node1" presStyleIdx="0" presStyleCnt="5"/>
      <dgm:spPr/>
    </dgm:pt>
    <dgm:pt modelId="{281A9A93-7E70-4519-97A8-3361D96B705B}" type="pres">
      <dgm:prSet presAssocID="{2EB127E3-2452-45CF-B1DE-D9AA37184AB0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B33889-26B9-4EE9-AEA9-78A288122F82}" type="pres">
      <dgm:prSet presAssocID="{2EB127E3-2452-45CF-B1DE-D9AA37184AB0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370508-ADAA-47FD-80E6-D72867CA96CA}" type="pres">
      <dgm:prSet presAssocID="{2EB127E3-2452-45CF-B1DE-D9AA37184AB0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F09E156-F5EC-4193-99E0-58FAC0EF5E4C}" type="pres">
      <dgm:prSet presAssocID="{2EB127E3-2452-45CF-B1DE-D9AA37184AB0}" presName="connSite1" presStyleCnt="0"/>
      <dgm:spPr/>
    </dgm:pt>
    <dgm:pt modelId="{CC9E7944-023B-473A-A412-8D42B3F591E6}" type="pres">
      <dgm:prSet presAssocID="{CE6BC062-0FD8-4FED-BE59-4BB071223FE8}" presName="Name9" presStyleLbl="sibTrans2D1" presStyleIdx="0" presStyleCnt="4"/>
      <dgm:spPr/>
      <dgm:t>
        <a:bodyPr/>
        <a:lstStyle/>
        <a:p>
          <a:endParaRPr lang="es-MX"/>
        </a:p>
      </dgm:t>
    </dgm:pt>
    <dgm:pt modelId="{F349063C-7020-4F9A-A840-E97C7DA16770}" type="pres">
      <dgm:prSet presAssocID="{9F8E3E6E-6DD1-4049-AFD6-687D86361BE8}" presName="composite2" presStyleCnt="0"/>
      <dgm:spPr/>
    </dgm:pt>
    <dgm:pt modelId="{E4C94A21-DFE3-4925-9BF3-363F2BA2AC09}" type="pres">
      <dgm:prSet presAssocID="{9F8E3E6E-6DD1-4049-AFD6-687D86361BE8}" presName="dummyNode2" presStyleLbl="node1" presStyleIdx="0" presStyleCnt="5"/>
      <dgm:spPr/>
    </dgm:pt>
    <dgm:pt modelId="{242DEF67-864F-45C0-B1D6-C8BBC71917E2}" type="pres">
      <dgm:prSet presAssocID="{9F8E3E6E-6DD1-4049-AFD6-687D86361BE8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4424A48-F96B-4FC5-B77F-A88EA0EFB554}" type="pres">
      <dgm:prSet presAssocID="{9F8E3E6E-6DD1-4049-AFD6-687D86361BE8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D57BE2-ED59-4842-8E07-CA1949B9CE62}" type="pres">
      <dgm:prSet presAssocID="{9F8E3E6E-6DD1-4049-AFD6-687D86361BE8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3B0CDE-DEE2-4DF7-9657-95B85DA1A19C}" type="pres">
      <dgm:prSet presAssocID="{9F8E3E6E-6DD1-4049-AFD6-687D86361BE8}" presName="connSite2" presStyleCnt="0"/>
      <dgm:spPr/>
    </dgm:pt>
    <dgm:pt modelId="{3FEB5B65-03DF-4D75-9F97-0520805D632E}" type="pres">
      <dgm:prSet presAssocID="{61158B29-FEC2-4771-AE9D-4DC4BB2D4739}" presName="Name18" presStyleLbl="sibTrans2D1" presStyleIdx="1" presStyleCnt="4"/>
      <dgm:spPr/>
      <dgm:t>
        <a:bodyPr/>
        <a:lstStyle/>
        <a:p>
          <a:endParaRPr lang="es-MX"/>
        </a:p>
      </dgm:t>
    </dgm:pt>
    <dgm:pt modelId="{9F216318-067F-40EA-87FB-2169A90A4B07}" type="pres">
      <dgm:prSet presAssocID="{26D059EF-E6D7-4068-87B7-4E22D1789CAD}" presName="composite1" presStyleCnt="0"/>
      <dgm:spPr/>
    </dgm:pt>
    <dgm:pt modelId="{B43381A8-9BDA-4ADE-972E-754DBB4188DA}" type="pres">
      <dgm:prSet presAssocID="{26D059EF-E6D7-4068-87B7-4E22D1789CAD}" presName="dummyNode1" presStyleLbl="node1" presStyleIdx="1" presStyleCnt="5"/>
      <dgm:spPr/>
    </dgm:pt>
    <dgm:pt modelId="{60FB6D6F-B59F-40FA-AEA5-E9EEE3DD50C8}" type="pres">
      <dgm:prSet presAssocID="{26D059EF-E6D7-4068-87B7-4E22D1789CAD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D679AE-6D19-41F0-84CC-28064E8B31E3}" type="pres">
      <dgm:prSet presAssocID="{26D059EF-E6D7-4068-87B7-4E22D1789CAD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297F51-7A18-4796-AF49-F93E0397521D}" type="pres">
      <dgm:prSet presAssocID="{26D059EF-E6D7-4068-87B7-4E22D1789CAD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66658E-4012-4C58-8366-D503FB30F691}" type="pres">
      <dgm:prSet presAssocID="{26D059EF-E6D7-4068-87B7-4E22D1789CAD}" presName="connSite1" presStyleCnt="0"/>
      <dgm:spPr/>
    </dgm:pt>
    <dgm:pt modelId="{9EA47882-7BD4-4EC1-92FA-75E972A9D766}" type="pres">
      <dgm:prSet presAssocID="{865A4987-29E2-44DE-8D8B-F6CBC770A62B}" presName="Name9" presStyleLbl="sibTrans2D1" presStyleIdx="2" presStyleCnt="4"/>
      <dgm:spPr/>
      <dgm:t>
        <a:bodyPr/>
        <a:lstStyle/>
        <a:p>
          <a:endParaRPr lang="es-MX"/>
        </a:p>
      </dgm:t>
    </dgm:pt>
    <dgm:pt modelId="{A2085CE2-B4AA-4B76-AE9D-5F41FB885D4A}" type="pres">
      <dgm:prSet presAssocID="{2AFC8DD9-EF11-45DC-B9BD-CF29519A2B42}" presName="composite2" presStyleCnt="0"/>
      <dgm:spPr/>
    </dgm:pt>
    <dgm:pt modelId="{8AB37111-8FED-4CC4-98AA-8C6C5369AAE3}" type="pres">
      <dgm:prSet presAssocID="{2AFC8DD9-EF11-45DC-B9BD-CF29519A2B42}" presName="dummyNode2" presStyleLbl="node1" presStyleIdx="2" presStyleCnt="5"/>
      <dgm:spPr/>
    </dgm:pt>
    <dgm:pt modelId="{8C081AF3-8826-47BB-9B80-454AB2B8CA2C}" type="pres">
      <dgm:prSet presAssocID="{2AFC8DD9-EF11-45DC-B9BD-CF29519A2B42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F3D01A-8DA2-4566-B286-A422FC0AC059}" type="pres">
      <dgm:prSet presAssocID="{2AFC8DD9-EF11-45DC-B9BD-CF29519A2B42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0F5A1E-2FAF-4021-9625-C9A7C8F22444}" type="pres">
      <dgm:prSet presAssocID="{2AFC8DD9-EF11-45DC-B9BD-CF29519A2B42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239E5DA-545D-4AD8-B867-DB087EE3AC12}" type="pres">
      <dgm:prSet presAssocID="{2AFC8DD9-EF11-45DC-B9BD-CF29519A2B42}" presName="connSite2" presStyleCnt="0"/>
      <dgm:spPr/>
    </dgm:pt>
    <dgm:pt modelId="{AAE2FF70-A36A-461C-9895-08435BC45726}" type="pres">
      <dgm:prSet presAssocID="{9E60DE99-20F0-4B4F-987D-792FB49A5091}" presName="Name18" presStyleLbl="sibTrans2D1" presStyleIdx="3" presStyleCnt="4"/>
      <dgm:spPr/>
      <dgm:t>
        <a:bodyPr/>
        <a:lstStyle/>
        <a:p>
          <a:endParaRPr lang="es-MX"/>
        </a:p>
      </dgm:t>
    </dgm:pt>
    <dgm:pt modelId="{8FECB7A6-8374-4723-AEFC-5F3CD464D16B}" type="pres">
      <dgm:prSet presAssocID="{964A6EAA-4121-4A9D-814F-94D4E6ADBE6F}" presName="composite1" presStyleCnt="0"/>
      <dgm:spPr/>
    </dgm:pt>
    <dgm:pt modelId="{AA00369E-F959-4B02-B5A4-AF7D33F54338}" type="pres">
      <dgm:prSet presAssocID="{964A6EAA-4121-4A9D-814F-94D4E6ADBE6F}" presName="dummyNode1" presStyleLbl="node1" presStyleIdx="3" presStyleCnt="5"/>
      <dgm:spPr/>
    </dgm:pt>
    <dgm:pt modelId="{D72FC692-656A-479A-B288-E2921A5D1F3F}" type="pres">
      <dgm:prSet presAssocID="{964A6EAA-4121-4A9D-814F-94D4E6ADBE6F}" presName="childNode1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80ECDB-CB6C-4EF0-9AC8-DE1CE494DB49}" type="pres">
      <dgm:prSet presAssocID="{964A6EAA-4121-4A9D-814F-94D4E6ADBE6F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3456800-0AF4-43D0-A931-67A5A76B5725}" type="pres">
      <dgm:prSet presAssocID="{964A6EAA-4121-4A9D-814F-94D4E6ADBE6F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46A843-259B-4BB4-84DA-6B2E208F3B75}" type="pres">
      <dgm:prSet presAssocID="{964A6EAA-4121-4A9D-814F-94D4E6ADBE6F}" presName="connSite1" presStyleCnt="0"/>
      <dgm:spPr/>
    </dgm:pt>
  </dgm:ptLst>
  <dgm:cxnLst>
    <dgm:cxn modelId="{2880640F-DEE4-408D-BB40-DFFDD46949C9}" type="presOf" srcId="{8377E580-2147-44E8-BDF9-03A09439E502}" destId="{60FB6D6F-B59F-40FA-AEA5-E9EEE3DD50C8}" srcOrd="0" destOrd="0" presId="urn:microsoft.com/office/officeart/2005/8/layout/hProcess4"/>
    <dgm:cxn modelId="{BA8EF0C3-5BE5-4222-9561-F1EF7A7AAD2D}" srcId="{36D725B3-097C-49C4-BD4E-AB8871B727B1}" destId="{2EB127E3-2452-45CF-B1DE-D9AA37184AB0}" srcOrd="0" destOrd="0" parTransId="{76365579-6759-4624-A07E-E9644880A98A}" sibTransId="{CE6BC062-0FD8-4FED-BE59-4BB071223FE8}"/>
    <dgm:cxn modelId="{5F2E0BAD-D230-4816-8077-2954FCC1E575}" srcId="{36D725B3-097C-49C4-BD4E-AB8871B727B1}" destId="{9F8E3E6E-6DD1-4049-AFD6-687D86361BE8}" srcOrd="1" destOrd="0" parTransId="{8B48F1B7-15CD-4C9A-9655-31127D3FDF9B}" sibTransId="{61158B29-FEC2-4771-AE9D-4DC4BB2D4739}"/>
    <dgm:cxn modelId="{662BEF1C-4C6C-4216-A5A5-5AFE6A7AF8AB}" type="presOf" srcId="{36D725B3-097C-49C4-BD4E-AB8871B727B1}" destId="{D570EE04-3955-4188-A6DE-83F7F32A2327}" srcOrd="0" destOrd="0" presId="urn:microsoft.com/office/officeart/2005/8/layout/hProcess4"/>
    <dgm:cxn modelId="{1BBA3EAD-8800-4C72-AEF0-EAC8A7B88402}" srcId="{2AFC8DD9-EF11-45DC-B9BD-CF29519A2B42}" destId="{49309948-F7C1-43F2-AE5A-58E293778F18}" srcOrd="0" destOrd="0" parTransId="{287426DB-30D8-41B8-ACD6-4A03D1775CFC}" sibTransId="{F724E04A-61F7-4C80-94F7-A67B6F0C9742}"/>
    <dgm:cxn modelId="{F45BBDFF-1221-4B32-B299-E9A5EF2DE9DE}" type="presOf" srcId="{DB003299-6A8B-44B2-9EEB-B0444DDC7ECB}" destId="{C980ECDB-CB6C-4EF0-9AC8-DE1CE494DB49}" srcOrd="1" destOrd="0" presId="urn:microsoft.com/office/officeart/2005/8/layout/hProcess4"/>
    <dgm:cxn modelId="{299B1B3D-7EAA-4016-8E5F-C349332AA9E6}" type="presOf" srcId="{26D059EF-E6D7-4068-87B7-4E22D1789CAD}" destId="{20297F51-7A18-4796-AF49-F93E0397521D}" srcOrd="0" destOrd="0" presId="urn:microsoft.com/office/officeart/2005/8/layout/hProcess4"/>
    <dgm:cxn modelId="{AE674321-75FB-4886-81E9-38ED00424CFE}" srcId="{36D725B3-097C-49C4-BD4E-AB8871B727B1}" destId="{26D059EF-E6D7-4068-87B7-4E22D1789CAD}" srcOrd="2" destOrd="0" parTransId="{3F904F60-9904-4F5E-BB87-9FFC09223854}" sibTransId="{865A4987-29E2-44DE-8D8B-F6CBC770A62B}"/>
    <dgm:cxn modelId="{D20BE1AE-E8D1-4428-9BCC-2A652E8D9FDE}" type="presOf" srcId="{49309948-F7C1-43F2-AE5A-58E293778F18}" destId="{04F3D01A-8DA2-4566-B286-A422FC0AC059}" srcOrd="1" destOrd="0" presId="urn:microsoft.com/office/officeart/2005/8/layout/hProcess4"/>
    <dgm:cxn modelId="{7413B622-8307-453F-B203-272FFC08598A}" type="presOf" srcId="{9F8E3E6E-6DD1-4049-AFD6-687D86361BE8}" destId="{08D57BE2-ED59-4842-8E07-CA1949B9CE62}" srcOrd="0" destOrd="0" presId="urn:microsoft.com/office/officeart/2005/8/layout/hProcess4"/>
    <dgm:cxn modelId="{08BA87C4-3780-425D-9990-293FCD15805F}" type="presOf" srcId="{865A4987-29E2-44DE-8D8B-F6CBC770A62B}" destId="{9EA47882-7BD4-4EC1-92FA-75E972A9D766}" srcOrd="0" destOrd="0" presId="urn:microsoft.com/office/officeart/2005/8/layout/hProcess4"/>
    <dgm:cxn modelId="{978585C8-3ADA-4893-8997-74037FF75235}" type="presOf" srcId="{2AFC8DD9-EF11-45DC-B9BD-CF29519A2B42}" destId="{340F5A1E-2FAF-4021-9625-C9A7C8F22444}" srcOrd="0" destOrd="0" presId="urn:microsoft.com/office/officeart/2005/8/layout/hProcess4"/>
    <dgm:cxn modelId="{2BEC0EBF-A8B0-4407-9E1C-05086DED1151}" type="presOf" srcId="{2EB127E3-2452-45CF-B1DE-D9AA37184AB0}" destId="{D1370508-ADAA-47FD-80E6-D72867CA96CA}" srcOrd="0" destOrd="0" presId="urn:microsoft.com/office/officeart/2005/8/layout/hProcess4"/>
    <dgm:cxn modelId="{FDE8D9F5-A43F-4245-A63A-A1F200527108}" type="presOf" srcId="{CE6BC062-0FD8-4FED-BE59-4BB071223FE8}" destId="{CC9E7944-023B-473A-A412-8D42B3F591E6}" srcOrd="0" destOrd="0" presId="urn:microsoft.com/office/officeart/2005/8/layout/hProcess4"/>
    <dgm:cxn modelId="{77EEAB50-3999-45F5-BD4B-C470B297DA1A}" srcId="{9F8E3E6E-6DD1-4049-AFD6-687D86361BE8}" destId="{CAE46AC9-5B03-4F99-9017-D1D334B9D07C}" srcOrd="0" destOrd="0" parTransId="{12FBBC66-A99A-444D-99B1-799BC8CA7676}" sibTransId="{29FF0EAB-ABA7-40D5-9194-1666D9673AC9}"/>
    <dgm:cxn modelId="{CC8C964E-E759-4466-8AB0-0E5DF1040AEE}" type="presOf" srcId="{8377E580-2147-44E8-BDF9-03A09439E502}" destId="{39D679AE-6D19-41F0-84CC-28064E8B31E3}" srcOrd="1" destOrd="0" presId="urn:microsoft.com/office/officeart/2005/8/layout/hProcess4"/>
    <dgm:cxn modelId="{D4F65D8B-86CE-4B6D-B30E-2A3DECC8F2E1}" type="presOf" srcId="{61158B29-FEC2-4771-AE9D-4DC4BB2D4739}" destId="{3FEB5B65-03DF-4D75-9F97-0520805D632E}" srcOrd="0" destOrd="0" presId="urn:microsoft.com/office/officeart/2005/8/layout/hProcess4"/>
    <dgm:cxn modelId="{3B7FCC8A-9114-4390-86D5-BBF1982B9888}" type="presOf" srcId="{9E60DE99-20F0-4B4F-987D-792FB49A5091}" destId="{AAE2FF70-A36A-461C-9895-08435BC45726}" srcOrd="0" destOrd="0" presId="urn:microsoft.com/office/officeart/2005/8/layout/hProcess4"/>
    <dgm:cxn modelId="{82067912-BDFB-49DC-BA21-337BA5EB6DEE}" type="presOf" srcId="{DB003299-6A8B-44B2-9EEB-B0444DDC7ECB}" destId="{D72FC692-656A-479A-B288-E2921A5D1F3F}" srcOrd="0" destOrd="0" presId="urn:microsoft.com/office/officeart/2005/8/layout/hProcess4"/>
    <dgm:cxn modelId="{AF135574-2D3B-44D6-A242-26C2D7D511CA}" type="presOf" srcId="{CAE46AC9-5B03-4F99-9017-D1D334B9D07C}" destId="{E4424A48-F96B-4FC5-B77F-A88EA0EFB554}" srcOrd="1" destOrd="0" presId="urn:microsoft.com/office/officeart/2005/8/layout/hProcess4"/>
    <dgm:cxn modelId="{DEDC7B0E-F25F-470E-9FAC-EB9453025C8C}" type="presOf" srcId="{CAE46AC9-5B03-4F99-9017-D1D334B9D07C}" destId="{242DEF67-864F-45C0-B1D6-C8BBC71917E2}" srcOrd="0" destOrd="0" presId="urn:microsoft.com/office/officeart/2005/8/layout/hProcess4"/>
    <dgm:cxn modelId="{715239B9-C611-4692-BFB9-957061EECDCC}" srcId="{2EB127E3-2452-45CF-B1DE-D9AA37184AB0}" destId="{5679E25F-5BEE-47B6-8BD9-21E2E0FEAB8D}" srcOrd="0" destOrd="0" parTransId="{39E95B16-0645-405C-B12C-121E52C88125}" sibTransId="{7777C7BA-A984-4BF5-A5A3-929660B5EBEA}"/>
    <dgm:cxn modelId="{F24EE50D-FF83-49BB-ABDF-878491FF7D27}" srcId="{26D059EF-E6D7-4068-87B7-4E22D1789CAD}" destId="{8377E580-2147-44E8-BDF9-03A09439E502}" srcOrd="0" destOrd="0" parTransId="{AAE515AF-5465-43EA-9DE2-6E16498AAD58}" sibTransId="{25729E95-5BE9-4DB4-86E5-F324FB3EF09A}"/>
    <dgm:cxn modelId="{63A03577-D641-44AC-B4B7-6876E65C1182}" srcId="{36D725B3-097C-49C4-BD4E-AB8871B727B1}" destId="{2AFC8DD9-EF11-45DC-B9BD-CF29519A2B42}" srcOrd="3" destOrd="0" parTransId="{08529F03-8F65-4D93-B9F3-D266D6F1FE9B}" sibTransId="{9E60DE99-20F0-4B4F-987D-792FB49A5091}"/>
    <dgm:cxn modelId="{A1159896-8D89-499A-8865-123E6E1F09F1}" srcId="{964A6EAA-4121-4A9D-814F-94D4E6ADBE6F}" destId="{DB003299-6A8B-44B2-9EEB-B0444DDC7ECB}" srcOrd="0" destOrd="0" parTransId="{677161C1-1721-46D5-B425-8582A36C4F3F}" sibTransId="{60E49EC5-A3B1-4512-9B16-E55D7DA7B7B9}"/>
    <dgm:cxn modelId="{96AA85D1-5DA4-4D94-9FD6-20F74612CE44}" type="presOf" srcId="{5679E25F-5BEE-47B6-8BD9-21E2E0FEAB8D}" destId="{EFB33889-26B9-4EE9-AEA9-78A288122F82}" srcOrd="1" destOrd="0" presId="urn:microsoft.com/office/officeart/2005/8/layout/hProcess4"/>
    <dgm:cxn modelId="{3A6712FD-EF9B-4EB5-8EF2-74C64781B03B}" type="presOf" srcId="{5679E25F-5BEE-47B6-8BD9-21E2E0FEAB8D}" destId="{281A9A93-7E70-4519-97A8-3361D96B705B}" srcOrd="0" destOrd="0" presId="urn:microsoft.com/office/officeart/2005/8/layout/hProcess4"/>
    <dgm:cxn modelId="{1ACC2F51-5F2F-47C9-969F-E2E7200CF72A}" srcId="{36D725B3-097C-49C4-BD4E-AB8871B727B1}" destId="{964A6EAA-4121-4A9D-814F-94D4E6ADBE6F}" srcOrd="4" destOrd="0" parTransId="{5F238B72-0404-4931-828E-D76C43871C95}" sibTransId="{CCC4CA7A-E9BF-4FA4-8ADC-214FB4667B9B}"/>
    <dgm:cxn modelId="{F88C46B6-ABFF-41B7-88C3-61F58DEA81C0}" type="presOf" srcId="{964A6EAA-4121-4A9D-814F-94D4E6ADBE6F}" destId="{23456800-0AF4-43D0-A931-67A5A76B5725}" srcOrd="0" destOrd="0" presId="urn:microsoft.com/office/officeart/2005/8/layout/hProcess4"/>
    <dgm:cxn modelId="{27899501-9EDA-449D-9E85-B4C067ED4AEE}" type="presOf" srcId="{49309948-F7C1-43F2-AE5A-58E293778F18}" destId="{8C081AF3-8826-47BB-9B80-454AB2B8CA2C}" srcOrd="0" destOrd="0" presId="urn:microsoft.com/office/officeart/2005/8/layout/hProcess4"/>
    <dgm:cxn modelId="{EAA1495F-7906-4519-86BE-66F08C625188}" type="presParOf" srcId="{D570EE04-3955-4188-A6DE-83F7F32A2327}" destId="{F0BFEA82-AB1D-46BF-93EB-5AA7A93C4B09}" srcOrd="0" destOrd="0" presId="urn:microsoft.com/office/officeart/2005/8/layout/hProcess4"/>
    <dgm:cxn modelId="{7C61FF6F-E771-42B3-AB31-1EF6733912EB}" type="presParOf" srcId="{D570EE04-3955-4188-A6DE-83F7F32A2327}" destId="{87CB0892-85C8-4004-910A-56BDA1DC714B}" srcOrd="1" destOrd="0" presId="urn:microsoft.com/office/officeart/2005/8/layout/hProcess4"/>
    <dgm:cxn modelId="{1700B57C-3D0C-464B-9168-AF32D73D2593}" type="presParOf" srcId="{D570EE04-3955-4188-A6DE-83F7F32A2327}" destId="{4D02D3F6-48EA-41C9-904E-96AF663B9C11}" srcOrd="2" destOrd="0" presId="urn:microsoft.com/office/officeart/2005/8/layout/hProcess4"/>
    <dgm:cxn modelId="{16B2CB01-DD53-4338-BB9E-47D2960509EA}" type="presParOf" srcId="{4D02D3F6-48EA-41C9-904E-96AF663B9C11}" destId="{39ACEB17-5422-4413-B517-1F67400B605C}" srcOrd="0" destOrd="0" presId="urn:microsoft.com/office/officeart/2005/8/layout/hProcess4"/>
    <dgm:cxn modelId="{3D705E51-DD07-4B75-8ACA-68EB02983CC4}" type="presParOf" srcId="{39ACEB17-5422-4413-B517-1F67400B605C}" destId="{AD3463F1-6A19-4722-98F9-3C963861D4A2}" srcOrd="0" destOrd="0" presId="urn:microsoft.com/office/officeart/2005/8/layout/hProcess4"/>
    <dgm:cxn modelId="{7DAB8F97-381B-4954-8B80-15D91804C860}" type="presParOf" srcId="{39ACEB17-5422-4413-B517-1F67400B605C}" destId="{281A9A93-7E70-4519-97A8-3361D96B705B}" srcOrd="1" destOrd="0" presId="urn:microsoft.com/office/officeart/2005/8/layout/hProcess4"/>
    <dgm:cxn modelId="{AC596C01-9C9E-4FA0-B82D-740777B0C07D}" type="presParOf" srcId="{39ACEB17-5422-4413-B517-1F67400B605C}" destId="{EFB33889-26B9-4EE9-AEA9-78A288122F82}" srcOrd="2" destOrd="0" presId="urn:microsoft.com/office/officeart/2005/8/layout/hProcess4"/>
    <dgm:cxn modelId="{9318DD6E-EAC2-48B1-8467-8689CD820E2A}" type="presParOf" srcId="{39ACEB17-5422-4413-B517-1F67400B605C}" destId="{D1370508-ADAA-47FD-80E6-D72867CA96CA}" srcOrd="3" destOrd="0" presId="urn:microsoft.com/office/officeart/2005/8/layout/hProcess4"/>
    <dgm:cxn modelId="{F632FBD8-4714-4A3F-B870-A4B86442C734}" type="presParOf" srcId="{39ACEB17-5422-4413-B517-1F67400B605C}" destId="{AF09E156-F5EC-4193-99E0-58FAC0EF5E4C}" srcOrd="4" destOrd="0" presId="urn:microsoft.com/office/officeart/2005/8/layout/hProcess4"/>
    <dgm:cxn modelId="{09D639A8-4923-4663-B000-263C872655DD}" type="presParOf" srcId="{4D02D3F6-48EA-41C9-904E-96AF663B9C11}" destId="{CC9E7944-023B-473A-A412-8D42B3F591E6}" srcOrd="1" destOrd="0" presId="urn:microsoft.com/office/officeart/2005/8/layout/hProcess4"/>
    <dgm:cxn modelId="{89FD4630-6339-4AC5-A2C9-08CB4D216931}" type="presParOf" srcId="{4D02D3F6-48EA-41C9-904E-96AF663B9C11}" destId="{F349063C-7020-4F9A-A840-E97C7DA16770}" srcOrd="2" destOrd="0" presId="urn:microsoft.com/office/officeart/2005/8/layout/hProcess4"/>
    <dgm:cxn modelId="{83E183E3-F1C9-4698-B4A0-7AF1123C9DCE}" type="presParOf" srcId="{F349063C-7020-4F9A-A840-E97C7DA16770}" destId="{E4C94A21-DFE3-4925-9BF3-363F2BA2AC09}" srcOrd="0" destOrd="0" presId="urn:microsoft.com/office/officeart/2005/8/layout/hProcess4"/>
    <dgm:cxn modelId="{A8419749-74EC-4707-B77A-9DF51C2B2F70}" type="presParOf" srcId="{F349063C-7020-4F9A-A840-E97C7DA16770}" destId="{242DEF67-864F-45C0-B1D6-C8BBC71917E2}" srcOrd="1" destOrd="0" presId="urn:microsoft.com/office/officeart/2005/8/layout/hProcess4"/>
    <dgm:cxn modelId="{696C26FA-48C1-4599-9B96-D1F1AD818E8A}" type="presParOf" srcId="{F349063C-7020-4F9A-A840-E97C7DA16770}" destId="{E4424A48-F96B-4FC5-B77F-A88EA0EFB554}" srcOrd="2" destOrd="0" presId="urn:microsoft.com/office/officeart/2005/8/layout/hProcess4"/>
    <dgm:cxn modelId="{7E5C4782-3AF6-4A51-93A5-931DF0D7FB1B}" type="presParOf" srcId="{F349063C-7020-4F9A-A840-E97C7DA16770}" destId="{08D57BE2-ED59-4842-8E07-CA1949B9CE62}" srcOrd="3" destOrd="0" presId="urn:microsoft.com/office/officeart/2005/8/layout/hProcess4"/>
    <dgm:cxn modelId="{399B8424-70AE-4FBD-AC43-14F8E8757F86}" type="presParOf" srcId="{F349063C-7020-4F9A-A840-E97C7DA16770}" destId="{163B0CDE-DEE2-4DF7-9657-95B85DA1A19C}" srcOrd="4" destOrd="0" presId="urn:microsoft.com/office/officeart/2005/8/layout/hProcess4"/>
    <dgm:cxn modelId="{952BCC99-865A-4727-A74D-6C74BF3A38DD}" type="presParOf" srcId="{4D02D3F6-48EA-41C9-904E-96AF663B9C11}" destId="{3FEB5B65-03DF-4D75-9F97-0520805D632E}" srcOrd="3" destOrd="0" presId="urn:microsoft.com/office/officeart/2005/8/layout/hProcess4"/>
    <dgm:cxn modelId="{46BCFBE5-C1FE-49A5-9184-B78A771DFE22}" type="presParOf" srcId="{4D02D3F6-48EA-41C9-904E-96AF663B9C11}" destId="{9F216318-067F-40EA-87FB-2169A90A4B07}" srcOrd="4" destOrd="0" presId="urn:microsoft.com/office/officeart/2005/8/layout/hProcess4"/>
    <dgm:cxn modelId="{519B9CE8-F1EE-4B53-A08F-64CFC2EA27EB}" type="presParOf" srcId="{9F216318-067F-40EA-87FB-2169A90A4B07}" destId="{B43381A8-9BDA-4ADE-972E-754DBB4188DA}" srcOrd="0" destOrd="0" presId="urn:microsoft.com/office/officeart/2005/8/layout/hProcess4"/>
    <dgm:cxn modelId="{6684283E-F7F8-411B-AF12-5E282DBA4078}" type="presParOf" srcId="{9F216318-067F-40EA-87FB-2169A90A4B07}" destId="{60FB6D6F-B59F-40FA-AEA5-E9EEE3DD50C8}" srcOrd="1" destOrd="0" presId="urn:microsoft.com/office/officeart/2005/8/layout/hProcess4"/>
    <dgm:cxn modelId="{6D38FFC6-A952-44E9-8E6B-9545C59D85A6}" type="presParOf" srcId="{9F216318-067F-40EA-87FB-2169A90A4B07}" destId="{39D679AE-6D19-41F0-84CC-28064E8B31E3}" srcOrd="2" destOrd="0" presId="urn:microsoft.com/office/officeart/2005/8/layout/hProcess4"/>
    <dgm:cxn modelId="{C16962A7-D6EA-45A6-A43F-00477C061C62}" type="presParOf" srcId="{9F216318-067F-40EA-87FB-2169A90A4B07}" destId="{20297F51-7A18-4796-AF49-F93E0397521D}" srcOrd="3" destOrd="0" presId="urn:microsoft.com/office/officeart/2005/8/layout/hProcess4"/>
    <dgm:cxn modelId="{05F1473E-6006-464A-AAD1-DDB081EE4924}" type="presParOf" srcId="{9F216318-067F-40EA-87FB-2169A90A4B07}" destId="{2966658E-4012-4C58-8366-D503FB30F691}" srcOrd="4" destOrd="0" presId="urn:microsoft.com/office/officeart/2005/8/layout/hProcess4"/>
    <dgm:cxn modelId="{8CA9DEAF-FC40-477A-9D35-D686A0885253}" type="presParOf" srcId="{4D02D3F6-48EA-41C9-904E-96AF663B9C11}" destId="{9EA47882-7BD4-4EC1-92FA-75E972A9D766}" srcOrd="5" destOrd="0" presId="urn:microsoft.com/office/officeart/2005/8/layout/hProcess4"/>
    <dgm:cxn modelId="{01BBB7D7-C0F0-4A61-B357-D63DD4DB593A}" type="presParOf" srcId="{4D02D3F6-48EA-41C9-904E-96AF663B9C11}" destId="{A2085CE2-B4AA-4B76-AE9D-5F41FB885D4A}" srcOrd="6" destOrd="0" presId="urn:microsoft.com/office/officeart/2005/8/layout/hProcess4"/>
    <dgm:cxn modelId="{0BA4E62D-4F31-475C-BE99-F4B45AC56000}" type="presParOf" srcId="{A2085CE2-B4AA-4B76-AE9D-5F41FB885D4A}" destId="{8AB37111-8FED-4CC4-98AA-8C6C5369AAE3}" srcOrd="0" destOrd="0" presId="urn:microsoft.com/office/officeart/2005/8/layout/hProcess4"/>
    <dgm:cxn modelId="{6C92C51E-B289-45B9-A2F8-FF04896B3D63}" type="presParOf" srcId="{A2085CE2-B4AA-4B76-AE9D-5F41FB885D4A}" destId="{8C081AF3-8826-47BB-9B80-454AB2B8CA2C}" srcOrd="1" destOrd="0" presId="urn:microsoft.com/office/officeart/2005/8/layout/hProcess4"/>
    <dgm:cxn modelId="{6BAE6998-2862-4813-99E8-057BE5BF03B6}" type="presParOf" srcId="{A2085CE2-B4AA-4B76-AE9D-5F41FB885D4A}" destId="{04F3D01A-8DA2-4566-B286-A422FC0AC059}" srcOrd="2" destOrd="0" presId="urn:microsoft.com/office/officeart/2005/8/layout/hProcess4"/>
    <dgm:cxn modelId="{3A107FA7-F26C-4970-AEFB-2C9BF87614FC}" type="presParOf" srcId="{A2085CE2-B4AA-4B76-AE9D-5F41FB885D4A}" destId="{340F5A1E-2FAF-4021-9625-C9A7C8F22444}" srcOrd="3" destOrd="0" presId="urn:microsoft.com/office/officeart/2005/8/layout/hProcess4"/>
    <dgm:cxn modelId="{225F6CF4-3473-44BC-9AFF-B563CE008C36}" type="presParOf" srcId="{A2085CE2-B4AA-4B76-AE9D-5F41FB885D4A}" destId="{8239E5DA-545D-4AD8-B867-DB087EE3AC12}" srcOrd="4" destOrd="0" presId="urn:microsoft.com/office/officeart/2005/8/layout/hProcess4"/>
    <dgm:cxn modelId="{4B30961B-7430-4A4E-9E24-BBBDF5197C72}" type="presParOf" srcId="{4D02D3F6-48EA-41C9-904E-96AF663B9C11}" destId="{AAE2FF70-A36A-461C-9895-08435BC45726}" srcOrd="7" destOrd="0" presId="urn:microsoft.com/office/officeart/2005/8/layout/hProcess4"/>
    <dgm:cxn modelId="{E8DFDCCA-4A1B-48DF-BC25-B026F07E881A}" type="presParOf" srcId="{4D02D3F6-48EA-41C9-904E-96AF663B9C11}" destId="{8FECB7A6-8374-4723-AEFC-5F3CD464D16B}" srcOrd="8" destOrd="0" presId="urn:microsoft.com/office/officeart/2005/8/layout/hProcess4"/>
    <dgm:cxn modelId="{BAE9DAAA-6C6C-44FD-A2FB-000C87D7FC59}" type="presParOf" srcId="{8FECB7A6-8374-4723-AEFC-5F3CD464D16B}" destId="{AA00369E-F959-4B02-B5A4-AF7D33F54338}" srcOrd="0" destOrd="0" presId="urn:microsoft.com/office/officeart/2005/8/layout/hProcess4"/>
    <dgm:cxn modelId="{C839814B-A234-4874-8336-FAE8D49A0B33}" type="presParOf" srcId="{8FECB7A6-8374-4723-AEFC-5F3CD464D16B}" destId="{D72FC692-656A-479A-B288-E2921A5D1F3F}" srcOrd="1" destOrd="0" presId="urn:microsoft.com/office/officeart/2005/8/layout/hProcess4"/>
    <dgm:cxn modelId="{6212BC61-50F2-465B-B33C-8F0D0825B49D}" type="presParOf" srcId="{8FECB7A6-8374-4723-AEFC-5F3CD464D16B}" destId="{C980ECDB-CB6C-4EF0-9AC8-DE1CE494DB49}" srcOrd="2" destOrd="0" presId="urn:microsoft.com/office/officeart/2005/8/layout/hProcess4"/>
    <dgm:cxn modelId="{C86803CF-9D4B-4D9A-BB2F-CE86E0DED039}" type="presParOf" srcId="{8FECB7A6-8374-4723-AEFC-5F3CD464D16B}" destId="{23456800-0AF4-43D0-A931-67A5A76B5725}" srcOrd="3" destOrd="0" presId="urn:microsoft.com/office/officeart/2005/8/layout/hProcess4"/>
    <dgm:cxn modelId="{71B3B4F5-9F26-4246-B9CD-C7E9B3F369EC}" type="presParOf" srcId="{8FECB7A6-8374-4723-AEFC-5F3CD464D16B}" destId="{E346A843-259B-4BB4-84DA-6B2E208F3B7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8C4393-A00B-4CCC-BE0E-8BA6E3742FC5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31B86505-C5D8-462C-A610-8D1953311828}">
      <dgm:prSet phldrT="[Texto]"/>
      <dgm:spPr/>
      <dgm:t>
        <a:bodyPr/>
        <a:lstStyle/>
        <a:p>
          <a:r>
            <a:rPr lang="es-MX" dirty="0"/>
            <a:t>PASO 1</a:t>
          </a:r>
        </a:p>
      </dgm:t>
    </dgm:pt>
    <dgm:pt modelId="{1E4F1479-D9B0-4072-971D-137210E0F17B}" type="parTrans" cxnId="{EB15EEEB-4C81-430E-85AA-656AF0336B15}">
      <dgm:prSet/>
      <dgm:spPr/>
      <dgm:t>
        <a:bodyPr/>
        <a:lstStyle/>
        <a:p>
          <a:endParaRPr lang="es-MX"/>
        </a:p>
      </dgm:t>
    </dgm:pt>
    <dgm:pt modelId="{FF8FC3FF-04CC-4F7F-9260-36EA5BFC2072}" type="sibTrans" cxnId="{EB15EEEB-4C81-430E-85AA-656AF0336B15}">
      <dgm:prSet/>
      <dgm:spPr/>
      <dgm:t>
        <a:bodyPr/>
        <a:lstStyle/>
        <a:p>
          <a:endParaRPr lang="es-MX"/>
        </a:p>
      </dgm:t>
    </dgm:pt>
    <dgm:pt modelId="{A23B63CB-A7EE-487A-AE13-B2972BD106C3}">
      <dgm:prSet phldrT="[Texto]"/>
      <dgm:spPr/>
      <dgm:t>
        <a:bodyPr/>
        <a:lstStyle/>
        <a:p>
          <a:pPr algn="ctr"/>
          <a:r>
            <a:rPr lang="es-MX" dirty="0"/>
            <a:t>En un vaso de 50 ml, pesar el reactivo y transferirlo a una probeta de 100 ml enjuagando con agua destilada.</a:t>
          </a:r>
        </a:p>
      </dgm:t>
    </dgm:pt>
    <dgm:pt modelId="{FA6E1AAD-69A6-4781-B718-0C29EA561C4E}" type="parTrans" cxnId="{B697DF9C-13A5-4696-B28D-A9A32B4F19A7}">
      <dgm:prSet/>
      <dgm:spPr/>
      <dgm:t>
        <a:bodyPr/>
        <a:lstStyle/>
        <a:p>
          <a:endParaRPr lang="es-MX"/>
        </a:p>
      </dgm:t>
    </dgm:pt>
    <dgm:pt modelId="{B0B049D9-FBCB-42DE-A623-347E96D70A2B}" type="sibTrans" cxnId="{B697DF9C-13A5-4696-B28D-A9A32B4F19A7}">
      <dgm:prSet/>
      <dgm:spPr/>
      <dgm:t>
        <a:bodyPr/>
        <a:lstStyle/>
        <a:p>
          <a:endParaRPr lang="es-MX"/>
        </a:p>
      </dgm:t>
    </dgm:pt>
    <dgm:pt modelId="{3AF014E0-1380-4134-934A-14B8BF0BABA1}">
      <dgm:prSet phldrT="[Texto]"/>
      <dgm:spPr/>
      <dgm:t>
        <a:bodyPr/>
        <a:lstStyle/>
        <a:p>
          <a:r>
            <a:rPr lang="es-MX" dirty="0"/>
            <a:t>PASO 2 </a:t>
          </a:r>
        </a:p>
      </dgm:t>
    </dgm:pt>
    <dgm:pt modelId="{E67B8BDC-BA53-4DF3-B326-094C98754696}" type="parTrans" cxnId="{F064423E-6993-4E37-85B4-7E40DA26D7D9}">
      <dgm:prSet/>
      <dgm:spPr/>
      <dgm:t>
        <a:bodyPr/>
        <a:lstStyle/>
        <a:p>
          <a:endParaRPr lang="es-MX"/>
        </a:p>
      </dgm:t>
    </dgm:pt>
    <dgm:pt modelId="{17B40B7C-3E19-46C2-9468-8A93436F0C6B}" type="sibTrans" cxnId="{F064423E-6993-4E37-85B4-7E40DA26D7D9}">
      <dgm:prSet/>
      <dgm:spPr/>
      <dgm:t>
        <a:bodyPr/>
        <a:lstStyle/>
        <a:p>
          <a:endParaRPr lang="es-MX"/>
        </a:p>
      </dgm:t>
    </dgm:pt>
    <dgm:pt modelId="{9D16BF1B-C80A-452C-AD12-613720AC5C0A}">
      <dgm:prSet phldrT="[Texto]"/>
      <dgm:spPr/>
      <dgm:t>
        <a:bodyPr/>
        <a:lstStyle/>
        <a:p>
          <a:pPr algn="ctr"/>
          <a:r>
            <a:rPr lang="es-MX" dirty="0"/>
            <a:t>Se trasvasa a un matraz aforado de 50 ml, utilizando un embudo y enjuagar asegurándonos no dejar residuos.</a:t>
          </a:r>
        </a:p>
      </dgm:t>
    </dgm:pt>
    <dgm:pt modelId="{6556F2E0-B36D-49EC-B3EF-00702CF97A9E}" type="parTrans" cxnId="{11E65389-B86F-4421-A0FD-786795A89FF1}">
      <dgm:prSet/>
      <dgm:spPr/>
      <dgm:t>
        <a:bodyPr/>
        <a:lstStyle/>
        <a:p>
          <a:endParaRPr lang="es-MX"/>
        </a:p>
      </dgm:t>
    </dgm:pt>
    <dgm:pt modelId="{32F98B48-3814-443E-B82B-B12D092FA736}" type="sibTrans" cxnId="{11E65389-B86F-4421-A0FD-786795A89FF1}">
      <dgm:prSet/>
      <dgm:spPr/>
      <dgm:t>
        <a:bodyPr/>
        <a:lstStyle/>
        <a:p>
          <a:endParaRPr lang="es-MX"/>
        </a:p>
      </dgm:t>
    </dgm:pt>
    <dgm:pt modelId="{202C9519-5A95-46C7-8159-7393FF7A53DF}">
      <dgm:prSet phldrT="[Texto]"/>
      <dgm:spPr/>
      <dgm:t>
        <a:bodyPr/>
        <a:lstStyle/>
        <a:p>
          <a:r>
            <a:rPr lang="es-MX" dirty="0"/>
            <a:t>PASO 4</a:t>
          </a:r>
        </a:p>
      </dgm:t>
    </dgm:pt>
    <dgm:pt modelId="{049DE77F-05B0-4A29-A611-61991ACBEA94}" type="parTrans" cxnId="{B1F259DE-A93F-46E5-9989-9ACE7E8EE742}">
      <dgm:prSet/>
      <dgm:spPr/>
      <dgm:t>
        <a:bodyPr/>
        <a:lstStyle/>
        <a:p>
          <a:endParaRPr lang="es-MX"/>
        </a:p>
      </dgm:t>
    </dgm:pt>
    <dgm:pt modelId="{DD2BF686-31BC-4F07-8EF4-2E25DC0F0893}" type="sibTrans" cxnId="{B1F259DE-A93F-46E5-9989-9ACE7E8EE742}">
      <dgm:prSet/>
      <dgm:spPr/>
      <dgm:t>
        <a:bodyPr/>
        <a:lstStyle/>
        <a:p>
          <a:endParaRPr lang="es-MX"/>
        </a:p>
      </dgm:t>
    </dgm:pt>
    <dgm:pt modelId="{7C4E081E-EB8E-44B9-908B-6E8BFB6D8CD1}">
      <dgm:prSet phldrT="[Texto]"/>
      <dgm:spPr/>
      <dgm:t>
        <a:bodyPr/>
        <a:lstStyle/>
        <a:p>
          <a:pPr algn="ctr"/>
          <a:r>
            <a:rPr lang="es-MX" dirty="0"/>
            <a:t>Completar con agua destilada la capacidad del matraz hasta la marca del aforo.</a:t>
          </a:r>
        </a:p>
      </dgm:t>
    </dgm:pt>
    <dgm:pt modelId="{BF214F10-06ED-4D76-946E-4610F2A6FF84}" type="parTrans" cxnId="{4FC9524C-414A-4F32-8315-0F89A6D9F8F2}">
      <dgm:prSet/>
      <dgm:spPr/>
      <dgm:t>
        <a:bodyPr/>
        <a:lstStyle/>
        <a:p>
          <a:endParaRPr lang="es-MX"/>
        </a:p>
      </dgm:t>
    </dgm:pt>
    <dgm:pt modelId="{79E38DA6-392C-46EC-B026-730432C9991A}" type="sibTrans" cxnId="{4FC9524C-414A-4F32-8315-0F89A6D9F8F2}">
      <dgm:prSet/>
      <dgm:spPr/>
      <dgm:t>
        <a:bodyPr/>
        <a:lstStyle/>
        <a:p>
          <a:endParaRPr lang="es-MX"/>
        </a:p>
      </dgm:t>
    </dgm:pt>
    <dgm:pt modelId="{6283578C-5210-4D11-88BE-4A481FC955A6}">
      <dgm:prSet phldrT="[Texto]"/>
      <dgm:spPr/>
      <dgm:t>
        <a:bodyPr/>
        <a:lstStyle/>
        <a:p>
          <a:r>
            <a:rPr lang="es-MX" dirty="0"/>
            <a:t>PASO 5</a:t>
          </a:r>
        </a:p>
      </dgm:t>
    </dgm:pt>
    <dgm:pt modelId="{8D8D14C6-6748-431F-A0A1-5A703638838E}" type="parTrans" cxnId="{2A684BAD-122A-4240-B87B-81486085D288}">
      <dgm:prSet/>
      <dgm:spPr/>
      <dgm:t>
        <a:bodyPr/>
        <a:lstStyle/>
        <a:p>
          <a:endParaRPr lang="es-MX"/>
        </a:p>
      </dgm:t>
    </dgm:pt>
    <dgm:pt modelId="{12EED58E-FF3F-4AD2-8B18-EC9CFF501DEE}" type="sibTrans" cxnId="{2A684BAD-122A-4240-B87B-81486085D288}">
      <dgm:prSet/>
      <dgm:spPr/>
      <dgm:t>
        <a:bodyPr/>
        <a:lstStyle/>
        <a:p>
          <a:endParaRPr lang="es-MX"/>
        </a:p>
      </dgm:t>
    </dgm:pt>
    <dgm:pt modelId="{68437A5E-0012-4AE5-BB2D-A51B5C158888}">
      <dgm:prSet phldrT="[Texto]"/>
      <dgm:spPr/>
      <dgm:t>
        <a:bodyPr/>
        <a:lstStyle/>
        <a:p>
          <a:pPr algn="ctr"/>
          <a:r>
            <a:rPr lang="es-MX" dirty="0"/>
            <a:t>Tapar el matraz y homogenizar</a:t>
          </a:r>
        </a:p>
      </dgm:t>
    </dgm:pt>
    <dgm:pt modelId="{5A60ED5F-0BF7-46B3-BC07-979E73DDC7BD}" type="parTrans" cxnId="{28BAFA82-62F5-40A7-ABE7-7169248A51BE}">
      <dgm:prSet/>
      <dgm:spPr/>
      <dgm:t>
        <a:bodyPr/>
        <a:lstStyle/>
        <a:p>
          <a:endParaRPr lang="es-MX"/>
        </a:p>
      </dgm:t>
    </dgm:pt>
    <dgm:pt modelId="{50E646FE-8E95-45B5-9156-EA80BC330064}" type="sibTrans" cxnId="{28BAFA82-62F5-40A7-ABE7-7169248A51BE}">
      <dgm:prSet/>
      <dgm:spPr/>
      <dgm:t>
        <a:bodyPr/>
        <a:lstStyle/>
        <a:p>
          <a:endParaRPr lang="es-MX"/>
        </a:p>
      </dgm:t>
    </dgm:pt>
    <dgm:pt modelId="{60D83642-185B-4AFA-8550-B1F18A60586A}">
      <dgm:prSet phldrT="[Texto]"/>
      <dgm:spPr/>
      <dgm:t>
        <a:bodyPr/>
        <a:lstStyle/>
        <a:p>
          <a:r>
            <a:rPr lang="es-MX" dirty="0"/>
            <a:t>PASO 6 </a:t>
          </a:r>
        </a:p>
      </dgm:t>
    </dgm:pt>
    <dgm:pt modelId="{D6204B70-1C6A-4499-B56B-17640A587BBD}" type="parTrans" cxnId="{35F298D5-C587-4F88-B081-8917EE0F0558}">
      <dgm:prSet/>
      <dgm:spPr/>
      <dgm:t>
        <a:bodyPr/>
        <a:lstStyle/>
        <a:p>
          <a:endParaRPr lang="es-MX"/>
        </a:p>
      </dgm:t>
    </dgm:pt>
    <dgm:pt modelId="{29BEBC9C-FF75-4AA7-A405-006E53141055}" type="sibTrans" cxnId="{35F298D5-C587-4F88-B081-8917EE0F0558}">
      <dgm:prSet/>
      <dgm:spPr/>
      <dgm:t>
        <a:bodyPr/>
        <a:lstStyle/>
        <a:p>
          <a:endParaRPr lang="es-MX"/>
        </a:p>
      </dgm:t>
    </dgm:pt>
    <dgm:pt modelId="{E5F8F334-B518-4134-A8C7-CCD1128A1710}">
      <dgm:prSet/>
      <dgm:spPr/>
      <dgm:t>
        <a:bodyPr/>
        <a:lstStyle/>
        <a:p>
          <a:pPr algn="ctr"/>
          <a:r>
            <a:rPr lang="es-MX" dirty="0"/>
            <a:t>Trasvasar a un frasco de vidrio etiquetándolo.</a:t>
          </a:r>
        </a:p>
      </dgm:t>
    </dgm:pt>
    <dgm:pt modelId="{637E67A0-4F5D-4B96-89F1-186D95887B26}" type="parTrans" cxnId="{A60C96B0-07D6-4732-A0F7-861F2125980F}">
      <dgm:prSet/>
      <dgm:spPr/>
      <dgm:t>
        <a:bodyPr/>
        <a:lstStyle/>
        <a:p>
          <a:endParaRPr lang="es-MX"/>
        </a:p>
      </dgm:t>
    </dgm:pt>
    <dgm:pt modelId="{2CD282E5-202B-4C3F-99E5-79103781E840}" type="sibTrans" cxnId="{A60C96B0-07D6-4732-A0F7-861F2125980F}">
      <dgm:prSet/>
      <dgm:spPr/>
      <dgm:t>
        <a:bodyPr/>
        <a:lstStyle/>
        <a:p>
          <a:endParaRPr lang="es-MX"/>
        </a:p>
      </dgm:t>
    </dgm:pt>
    <dgm:pt modelId="{C9376832-B633-4099-9F03-FE103CF45083}">
      <dgm:prSet/>
      <dgm:spPr/>
      <dgm:t>
        <a:bodyPr/>
        <a:lstStyle/>
        <a:p>
          <a:pPr algn="ctr"/>
          <a:r>
            <a:rPr lang="es-MX" dirty="0"/>
            <a:t>PASO 7</a:t>
          </a:r>
        </a:p>
      </dgm:t>
    </dgm:pt>
    <dgm:pt modelId="{0CC4F650-CE15-4C81-8C83-6C776FBE8F03}" type="parTrans" cxnId="{B0BB9F34-7B86-488D-9119-2711DF0A17E9}">
      <dgm:prSet/>
      <dgm:spPr/>
      <dgm:t>
        <a:bodyPr/>
        <a:lstStyle/>
        <a:p>
          <a:endParaRPr lang="es-MX"/>
        </a:p>
      </dgm:t>
    </dgm:pt>
    <dgm:pt modelId="{E5EF59E1-879E-48AC-B5C4-454A9650FC1C}" type="sibTrans" cxnId="{B0BB9F34-7B86-488D-9119-2711DF0A17E9}">
      <dgm:prSet/>
      <dgm:spPr/>
      <dgm:t>
        <a:bodyPr/>
        <a:lstStyle/>
        <a:p>
          <a:endParaRPr lang="es-MX"/>
        </a:p>
      </dgm:t>
    </dgm:pt>
    <dgm:pt modelId="{FB225A25-055B-43B4-82CD-4CF006B54AC4}">
      <dgm:prSet/>
      <dgm:spPr/>
      <dgm:t>
        <a:bodyPr/>
        <a:lstStyle/>
        <a:p>
          <a:pPr algn="ctr"/>
          <a:r>
            <a:rPr lang="es-MX" dirty="0"/>
            <a:t>Repetir los pasos del 1 al 6 para </a:t>
          </a:r>
          <a:r>
            <a:rPr lang="es-MX" dirty="0" err="1"/>
            <a:t>Tiocianato</a:t>
          </a:r>
          <a:r>
            <a:rPr lang="es-MX" dirty="0"/>
            <a:t> e amonio e Hidróxido de sodio.</a:t>
          </a:r>
        </a:p>
      </dgm:t>
    </dgm:pt>
    <dgm:pt modelId="{03B20FF5-2180-4B58-9C62-2A2A32D9E4BD}" type="parTrans" cxnId="{2256CC18-874E-4944-BC20-301D098ECDFC}">
      <dgm:prSet/>
      <dgm:spPr/>
      <dgm:t>
        <a:bodyPr/>
        <a:lstStyle/>
        <a:p>
          <a:endParaRPr lang="es-MX"/>
        </a:p>
      </dgm:t>
    </dgm:pt>
    <dgm:pt modelId="{BA4C1D67-E508-4EFA-9505-5F47ECA8092F}" type="sibTrans" cxnId="{2256CC18-874E-4944-BC20-301D098ECDFC}">
      <dgm:prSet/>
      <dgm:spPr/>
      <dgm:t>
        <a:bodyPr/>
        <a:lstStyle/>
        <a:p>
          <a:endParaRPr lang="es-MX"/>
        </a:p>
      </dgm:t>
    </dgm:pt>
    <dgm:pt modelId="{A54ED85D-AB3D-4B51-B697-31D7279C0E16}" type="pres">
      <dgm:prSet presAssocID="{2C8C4393-A00B-4CCC-BE0E-8BA6E3742F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495236E-1E47-42E6-8D86-FD09FFEE72D2}" type="pres">
      <dgm:prSet presAssocID="{2C8C4393-A00B-4CCC-BE0E-8BA6E3742FC5}" presName="tSp" presStyleCnt="0"/>
      <dgm:spPr/>
    </dgm:pt>
    <dgm:pt modelId="{AB0F130D-E12A-44AA-B6C2-B20109626BE8}" type="pres">
      <dgm:prSet presAssocID="{2C8C4393-A00B-4CCC-BE0E-8BA6E3742FC5}" presName="bSp" presStyleCnt="0"/>
      <dgm:spPr/>
    </dgm:pt>
    <dgm:pt modelId="{9D70495B-FC3B-47DC-81F0-B5CA669FCF4F}" type="pres">
      <dgm:prSet presAssocID="{2C8C4393-A00B-4CCC-BE0E-8BA6E3742FC5}" presName="process" presStyleCnt="0"/>
      <dgm:spPr/>
    </dgm:pt>
    <dgm:pt modelId="{AF368EE6-8208-4E20-A9FE-A65FFA72495A}" type="pres">
      <dgm:prSet presAssocID="{31B86505-C5D8-462C-A610-8D1953311828}" presName="composite1" presStyleCnt="0"/>
      <dgm:spPr/>
    </dgm:pt>
    <dgm:pt modelId="{E520B54F-4425-4654-A659-0558FDF31029}" type="pres">
      <dgm:prSet presAssocID="{31B86505-C5D8-462C-A610-8D1953311828}" presName="dummyNode1" presStyleLbl="node1" presStyleIdx="0" presStyleCnt="6"/>
      <dgm:spPr/>
    </dgm:pt>
    <dgm:pt modelId="{66434404-EE47-4E3A-9071-64B95ECFCE38}" type="pres">
      <dgm:prSet presAssocID="{31B86505-C5D8-462C-A610-8D1953311828}" presName="childNode1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C12836-CED2-4710-A8E4-79C293D3850A}" type="pres">
      <dgm:prSet presAssocID="{31B86505-C5D8-462C-A610-8D1953311828}" presName="childNode1tx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38F51F-35A2-4A22-BB78-D03FB5D437A5}" type="pres">
      <dgm:prSet presAssocID="{31B86505-C5D8-462C-A610-8D1953311828}" presName="parentNode1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B1C49E-DEC1-427D-9F74-5F54DBD89F51}" type="pres">
      <dgm:prSet presAssocID="{31B86505-C5D8-462C-A610-8D1953311828}" presName="connSite1" presStyleCnt="0"/>
      <dgm:spPr/>
    </dgm:pt>
    <dgm:pt modelId="{29B51E57-DAF2-4EBD-BD64-32A3E6ED21B5}" type="pres">
      <dgm:prSet presAssocID="{FF8FC3FF-04CC-4F7F-9260-36EA5BFC2072}" presName="Name9" presStyleLbl="sibTrans2D1" presStyleIdx="0" presStyleCnt="5"/>
      <dgm:spPr/>
      <dgm:t>
        <a:bodyPr/>
        <a:lstStyle/>
        <a:p>
          <a:endParaRPr lang="es-MX"/>
        </a:p>
      </dgm:t>
    </dgm:pt>
    <dgm:pt modelId="{50264391-298D-4AE2-89A1-262E131E0BAB}" type="pres">
      <dgm:prSet presAssocID="{3AF014E0-1380-4134-934A-14B8BF0BABA1}" presName="composite2" presStyleCnt="0"/>
      <dgm:spPr/>
    </dgm:pt>
    <dgm:pt modelId="{16D4C73F-EB69-4392-845F-800359D8820D}" type="pres">
      <dgm:prSet presAssocID="{3AF014E0-1380-4134-934A-14B8BF0BABA1}" presName="dummyNode2" presStyleLbl="node1" presStyleIdx="0" presStyleCnt="6"/>
      <dgm:spPr/>
    </dgm:pt>
    <dgm:pt modelId="{D46E8626-7B84-4B56-936F-129372228C85}" type="pres">
      <dgm:prSet presAssocID="{3AF014E0-1380-4134-934A-14B8BF0BABA1}" presName="childNode2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FDC396C-F88F-4349-8995-7495C65BF771}" type="pres">
      <dgm:prSet presAssocID="{3AF014E0-1380-4134-934A-14B8BF0BABA1}" presName="childNode2tx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C876DF-77F9-44C2-8D18-FA7551BBBE30}" type="pres">
      <dgm:prSet presAssocID="{3AF014E0-1380-4134-934A-14B8BF0BABA1}" presName="parentNode2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5D50950-E875-4910-A812-9C052E1F5772}" type="pres">
      <dgm:prSet presAssocID="{3AF014E0-1380-4134-934A-14B8BF0BABA1}" presName="connSite2" presStyleCnt="0"/>
      <dgm:spPr/>
    </dgm:pt>
    <dgm:pt modelId="{B560F820-B958-4215-9F23-274EF4A4C2D2}" type="pres">
      <dgm:prSet presAssocID="{17B40B7C-3E19-46C2-9468-8A93436F0C6B}" presName="Name18" presStyleLbl="sibTrans2D1" presStyleIdx="1" presStyleCnt="5"/>
      <dgm:spPr/>
      <dgm:t>
        <a:bodyPr/>
        <a:lstStyle/>
        <a:p>
          <a:endParaRPr lang="es-MX"/>
        </a:p>
      </dgm:t>
    </dgm:pt>
    <dgm:pt modelId="{825E28C7-29B6-4E6F-BAF0-B4AAD2DD4F3D}" type="pres">
      <dgm:prSet presAssocID="{202C9519-5A95-46C7-8159-7393FF7A53DF}" presName="composite1" presStyleCnt="0"/>
      <dgm:spPr/>
    </dgm:pt>
    <dgm:pt modelId="{05EB7016-082E-4F5C-A169-B62F1E5EB0EF}" type="pres">
      <dgm:prSet presAssocID="{202C9519-5A95-46C7-8159-7393FF7A53DF}" presName="dummyNode1" presStyleLbl="node1" presStyleIdx="1" presStyleCnt="6"/>
      <dgm:spPr/>
    </dgm:pt>
    <dgm:pt modelId="{7193026A-A560-4E8F-8E9F-FB4F3FAF2556}" type="pres">
      <dgm:prSet presAssocID="{202C9519-5A95-46C7-8159-7393FF7A53DF}" presName="childNode1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D47568-FDF8-45AF-8879-D2A33A3FCCBB}" type="pres">
      <dgm:prSet presAssocID="{202C9519-5A95-46C7-8159-7393FF7A53DF}" presName="childNode1tx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4B54E8-4DD9-4498-A0D4-4A8E55007C4A}" type="pres">
      <dgm:prSet presAssocID="{202C9519-5A95-46C7-8159-7393FF7A53DF}" presName="parentNode1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3AE8059-3FFA-4E15-9F2E-FD2B8C09D8E7}" type="pres">
      <dgm:prSet presAssocID="{202C9519-5A95-46C7-8159-7393FF7A53DF}" presName="connSite1" presStyleCnt="0"/>
      <dgm:spPr/>
    </dgm:pt>
    <dgm:pt modelId="{03E8C89F-4813-4079-A3A1-9A930CD01D90}" type="pres">
      <dgm:prSet presAssocID="{DD2BF686-31BC-4F07-8EF4-2E25DC0F0893}" presName="Name9" presStyleLbl="sibTrans2D1" presStyleIdx="2" presStyleCnt="5"/>
      <dgm:spPr/>
      <dgm:t>
        <a:bodyPr/>
        <a:lstStyle/>
        <a:p>
          <a:endParaRPr lang="es-MX"/>
        </a:p>
      </dgm:t>
    </dgm:pt>
    <dgm:pt modelId="{571231A2-116C-41BF-87E5-171AB16D2B5D}" type="pres">
      <dgm:prSet presAssocID="{6283578C-5210-4D11-88BE-4A481FC955A6}" presName="composite2" presStyleCnt="0"/>
      <dgm:spPr/>
    </dgm:pt>
    <dgm:pt modelId="{07F0B105-806A-4C0D-854A-2D346B0C382E}" type="pres">
      <dgm:prSet presAssocID="{6283578C-5210-4D11-88BE-4A481FC955A6}" presName="dummyNode2" presStyleLbl="node1" presStyleIdx="2" presStyleCnt="6"/>
      <dgm:spPr/>
    </dgm:pt>
    <dgm:pt modelId="{808424D2-E30E-44AB-87E0-B7B1D0DFF907}" type="pres">
      <dgm:prSet presAssocID="{6283578C-5210-4D11-88BE-4A481FC955A6}" presName="childNode2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970CA1-5CFD-4E7C-8B16-0547D1478B03}" type="pres">
      <dgm:prSet presAssocID="{6283578C-5210-4D11-88BE-4A481FC955A6}" presName="childNode2tx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E319EB-9ECF-4454-9B08-19C9C287841F}" type="pres">
      <dgm:prSet presAssocID="{6283578C-5210-4D11-88BE-4A481FC955A6}" presName="parentNode2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ADDE62-BA79-4D5C-ACD4-C6AC46D7CDAC}" type="pres">
      <dgm:prSet presAssocID="{6283578C-5210-4D11-88BE-4A481FC955A6}" presName="connSite2" presStyleCnt="0"/>
      <dgm:spPr/>
    </dgm:pt>
    <dgm:pt modelId="{DA5DBAF7-FD7E-4530-B606-587EA8AA45FD}" type="pres">
      <dgm:prSet presAssocID="{12EED58E-FF3F-4AD2-8B18-EC9CFF501DEE}" presName="Name18" presStyleLbl="sibTrans2D1" presStyleIdx="3" presStyleCnt="5"/>
      <dgm:spPr/>
      <dgm:t>
        <a:bodyPr/>
        <a:lstStyle/>
        <a:p>
          <a:endParaRPr lang="es-MX"/>
        </a:p>
      </dgm:t>
    </dgm:pt>
    <dgm:pt modelId="{FABF376B-8F46-474E-8EEF-7FED43EE88A9}" type="pres">
      <dgm:prSet presAssocID="{60D83642-185B-4AFA-8550-B1F18A60586A}" presName="composite1" presStyleCnt="0"/>
      <dgm:spPr/>
    </dgm:pt>
    <dgm:pt modelId="{293A070A-886A-4453-80B6-FE366F4A89EC}" type="pres">
      <dgm:prSet presAssocID="{60D83642-185B-4AFA-8550-B1F18A60586A}" presName="dummyNode1" presStyleLbl="node1" presStyleIdx="3" presStyleCnt="6"/>
      <dgm:spPr/>
    </dgm:pt>
    <dgm:pt modelId="{8A9F0634-7A81-4EE6-9307-6DE06B004AC5}" type="pres">
      <dgm:prSet presAssocID="{60D83642-185B-4AFA-8550-B1F18A60586A}" presName="childNode1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0A8CB4-1274-42D4-BF94-1D49CA0E8092}" type="pres">
      <dgm:prSet presAssocID="{60D83642-185B-4AFA-8550-B1F18A60586A}" presName="childNode1tx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7A622EC-740F-4FA6-8E5B-6A58721967B0}" type="pres">
      <dgm:prSet presAssocID="{60D83642-185B-4AFA-8550-B1F18A60586A}" presName="parentNode1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9FC88B-E74F-452B-99BC-DAA9423ADEE5}" type="pres">
      <dgm:prSet presAssocID="{60D83642-185B-4AFA-8550-B1F18A60586A}" presName="connSite1" presStyleCnt="0"/>
      <dgm:spPr/>
    </dgm:pt>
    <dgm:pt modelId="{88C9B0AD-98C3-4553-BE2D-404908FDFBF0}" type="pres">
      <dgm:prSet presAssocID="{29BEBC9C-FF75-4AA7-A405-006E53141055}" presName="Name9" presStyleLbl="sibTrans2D1" presStyleIdx="4" presStyleCnt="5"/>
      <dgm:spPr/>
      <dgm:t>
        <a:bodyPr/>
        <a:lstStyle/>
        <a:p>
          <a:endParaRPr lang="es-MX"/>
        </a:p>
      </dgm:t>
    </dgm:pt>
    <dgm:pt modelId="{04AB15BA-8CAD-452B-94A9-7FADC0D4D1B6}" type="pres">
      <dgm:prSet presAssocID="{C9376832-B633-4099-9F03-FE103CF45083}" presName="composite2" presStyleCnt="0"/>
      <dgm:spPr/>
    </dgm:pt>
    <dgm:pt modelId="{AE663D57-DE99-4F26-B587-7F530678A3A0}" type="pres">
      <dgm:prSet presAssocID="{C9376832-B633-4099-9F03-FE103CF45083}" presName="dummyNode2" presStyleLbl="node1" presStyleIdx="4" presStyleCnt="6"/>
      <dgm:spPr/>
    </dgm:pt>
    <dgm:pt modelId="{3DC46E9B-41A0-4F99-B8A7-D1B623AB5791}" type="pres">
      <dgm:prSet presAssocID="{C9376832-B633-4099-9F03-FE103CF45083}" presName="childNode2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15BFEE-6113-4A41-9F8F-01BB4DD2B2B1}" type="pres">
      <dgm:prSet presAssocID="{C9376832-B633-4099-9F03-FE103CF45083}" presName="childNode2tx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F1E470-2DA8-4463-9A8A-5ED52E3BAA53}" type="pres">
      <dgm:prSet presAssocID="{C9376832-B633-4099-9F03-FE103CF45083}" presName="parentNode2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AB6DC3-8084-4721-8AD9-67BB1145D1EF}" type="pres">
      <dgm:prSet presAssocID="{C9376832-B633-4099-9F03-FE103CF45083}" presName="connSite2" presStyleCnt="0"/>
      <dgm:spPr/>
    </dgm:pt>
  </dgm:ptLst>
  <dgm:cxnLst>
    <dgm:cxn modelId="{6D7C4705-1BD7-422B-ADD4-E23F1F316AD6}" type="presOf" srcId="{DD2BF686-31BC-4F07-8EF4-2E25DC0F0893}" destId="{03E8C89F-4813-4079-A3A1-9A930CD01D90}" srcOrd="0" destOrd="0" presId="urn:microsoft.com/office/officeart/2005/8/layout/hProcess4"/>
    <dgm:cxn modelId="{DC672425-80DB-4396-BE30-E6948A538EC8}" type="presOf" srcId="{17B40B7C-3E19-46C2-9468-8A93436F0C6B}" destId="{B560F820-B958-4215-9F23-274EF4A4C2D2}" srcOrd="0" destOrd="0" presId="urn:microsoft.com/office/officeart/2005/8/layout/hProcess4"/>
    <dgm:cxn modelId="{B821008C-2391-4AF0-9524-B7519100482B}" type="presOf" srcId="{7C4E081E-EB8E-44B9-908B-6E8BFB6D8CD1}" destId="{7193026A-A560-4E8F-8E9F-FB4F3FAF2556}" srcOrd="0" destOrd="0" presId="urn:microsoft.com/office/officeart/2005/8/layout/hProcess4"/>
    <dgm:cxn modelId="{10CD21C7-1A6F-4A2D-AAAD-C514D90B44E4}" type="presOf" srcId="{FF8FC3FF-04CC-4F7F-9260-36EA5BFC2072}" destId="{29B51E57-DAF2-4EBD-BD64-32A3E6ED21B5}" srcOrd="0" destOrd="0" presId="urn:microsoft.com/office/officeart/2005/8/layout/hProcess4"/>
    <dgm:cxn modelId="{FF0CC6AF-9C46-4F05-99D5-D856502CA846}" type="presOf" srcId="{12EED58E-FF3F-4AD2-8B18-EC9CFF501DEE}" destId="{DA5DBAF7-FD7E-4530-B606-587EA8AA45FD}" srcOrd="0" destOrd="0" presId="urn:microsoft.com/office/officeart/2005/8/layout/hProcess4"/>
    <dgm:cxn modelId="{35F298D5-C587-4F88-B081-8917EE0F0558}" srcId="{2C8C4393-A00B-4CCC-BE0E-8BA6E3742FC5}" destId="{60D83642-185B-4AFA-8550-B1F18A60586A}" srcOrd="4" destOrd="0" parTransId="{D6204B70-1C6A-4499-B56B-17640A587BBD}" sibTransId="{29BEBC9C-FF75-4AA7-A405-006E53141055}"/>
    <dgm:cxn modelId="{4FC9524C-414A-4F32-8315-0F89A6D9F8F2}" srcId="{202C9519-5A95-46C7-8159-7393FF7A53DF}" destId="{7C4E081E-EB8E-44B9-908B-6E8BFB6D8CD1}" srcOrd="0" destOrd="0" parTransId="{BF214F10-06ED-4D76-946E-4610F2A6FF84}" sibTransId="{79E38DA6-392C-46EC-B026-730432C9991A}"/>
    <dgm:cxn modelId="{FA047D1B-2C3E-4FE0-9C2D-A25B8AA54A2F}" type="presOf" srcId="{31B86505-C5D8-462C-A610-8D1953311828}" destId="{7138F51F-35A2-4A22-BB78-D03FB5D437A5}" srcOrd="0" destOrd="0" presId="urn:microsoft.com/office/officeart/2005/8/layout/hProcess4"/>
    <dgm:cxn modelId="{2256CC18-874E-4944-BC20-301D098ECDFC}" srcId="{C9376832-B633-4099-9F03-FE103CF45083}" destId="{FB225A25-055B-43B4-82CD-4CF006B54AC4}" srcOrd="0" destOrd="0" parTransId="{03B20FF5-2180-4B58-9C62-2A2A32D9E4BD}" sibTransId="{BA4C1D67-E508-4EFA-9505-5F47ECA8092F}"/>
    <dgm:cxn modelId="{B0BB9F34-7B86-488D-9119-2711DF0A17E9}" srcId="{2C8C4393-A00B-4CCC-BE0E-8BA6E3742FC5}" destId="{C9376832-B633-4099-9F03-FE103CF45083}" srcOrd="5" destOrd="0" parTransId="{0CC4F650-CE15-4C81-8C83-6C776FBE8F03}" sibTransId="{E5EF59E1-879E-48AC-B5C4-454A9650FC1C}"/>
    <dgm:cxn modelId="{87612718-538E-4CEA-A464-AB42E778BB51}" type="presOf" srcId="{FB225A25-055B-43B4-82CD-4CF006B54AC4}" destId="{A715BFEE-6113-4A41-9F8F-01BB4DD2B2B1}" srcOrd="1" destOrd="0" presId="urn:microsoft.com/office/officeart/2005/8/layout/hProcess4"/>
    <dgm:cxn modelId="{28BAFA82-62F5-40A7-ABE7-7169248A51BE}" srcId="{6283578C-5210-4D11-88BE-4A481FC955A6}" destId="{68437A5E-0012-4AE5-BB2D-A51B5C158888}" srcOrd="0" destOrd="0" parTransId="{5A60ED5F-0BF7-46B3-BC07-979E73DDC7BD}" sibTransId="{50E646FE-8E95-45B5-9156-EA80BC330064}"/>
    <dgm:cxn modelId="{D95EA2B6-36ED-44C0-BD86-FC807ED0510C}" type="presOf" srcId="{A23B63CB-A7EE-487A-AE13-B2972BD106C3}" destId="{66434404-EE47-4E3A-9071-64B95ECFCE38}" srcOrd="0" destOrd="0" presId="urn:microsoft.com/office/officeart/2005/8/layout/hProcess4"/>
    <dgm:cxn modelId="{B697DF9C-13A5-4696-B28D-A9A32B4F19A7}" srcId="{31B86505-C5D8-462C-A610-8D1953311828}" destId="{A23B63CB-A7EE-487A-AE13-B2972BD106C3}" srcOrd="0" destOrd="0" parTransId="{FA6E1AAD-69A6-4781-B718-0C29EA561C4E}" sibTransId="{B0B049D9-FBCB-42DE-A623-347E96D70A2B}"/>
    <dgm:cxn modelId="{E24BCE69-9D63-4125-B6A8-01873129257B}" type="presOf" srcId="{202C9519-5A95-46C7-8159-7393FF7A53DF}" destId="{5A4B54E8-4DD9-4498-A0D4-4A8E55007C4A}" srcOrd="0" destOrd="0" presId="urn:microsoft.com/office/officeart/2005/8/layout/hProcess4"/>
    <dgm:cxn modelId="{D6635E18-BD9F-475B-8010-5CFCA1072CC0}" type="presOf" srcId="{E5F8F334-B518-4134-A8C7-CCD1128A1710}" destId="{D10A8CB4-1274-42D4-BF94-1D49CA0E8092}" srcOrd="1" destOrd="0" presId="urn:microsoft.com/office/officeart/2005/8/layout/hProcess4"/>
    <dgm:cxn modelId="{D6AD8F71-D85F-4DE0-9B99-5473A5E0F9FF}" type="presOf" srcId="{60D83642-185B-4AFA-8550-B1F18A60586A}" destId="{27A622EC-740F-4FA6-8E5B-6A58721967B0}" srcOrd="0" destOrd="0" presId="urn:microsoft.com/office/officeart/2005/8/layout/hProcess4"/>
    <dgm:cxn modelId="{23B52B73-6EDA-4076-B063-F7B85AD72796}" type="presOf" srcId="{9D16BF1B-C80A-452C-AD12-613720AC5C0A}" destId="{D46E8626-7B84-4B56-936F-129372228C85}" srcOrd="0" destOrd="0" presId="urn:microsoft.com/office/officeart/2005/8/layout/hProcess4"/>
    <dgm:cxn modelId="{B1F259DE-A93F-46E5-9989-9ACE7E8EE742}" srcId="{2C8C4393-A00B-4CCC-BE0E-8BA6E3742FC5}" destId="{202C9519-5A95-46C7-8159-7393FF7A53DF}" srcOrd="2" destOrd="0" parTransId="{049DE77F-05B0-4A29-A611-61991ACBEA94}" sibTransId="{DD2BF686-31BC-4F07-8EF4-2E25DC0F0893}"/>
    <dgm:cxn modelId="{EB15EEEB-4C81-430E-85AA-656AF0336B15}" srcId="{2C8C4393-A00B-4CCC-BE0E-8BA6E3742FC5}" destId="{31B86505-C5D8-462C-A610-8D1953311828}" srcOrd="0" destOrd="0" parTransId="{1E4F1479-D9B0-4072-971D-137210E0F17B}" sibTransId="{FF8FC3FF-04CC-4F7F-9260-36EA5BFC2072}"/>
    <dgm:cxn modelId="{A4693871-9A27-49D1-94EB-27123E519487}" type="presOf" srcId="{C9376832-B633-4099-9F03-FE103CF45083}" destId="{A7F1E470-2DA8-4463-9A8A-5ED52E3BAA53}" srcOrd="0" destOrd="0" presId="urn:microsoft.com/office/officeart/2005/8/layout/hProcess4"/>
    <dgm:cxn modelId="{71C99C79-23C1-4193-9B8F-33DA90DA77A3}" type="presOf" srcId="{9D16BF1B-C80A-452C-AD12-613720AC5C0A}" destId="{8FDC396C-F88F-4349-8995-7495C65BF771}" srcOrd="1" destOrd="0" presId="urn:microsoft.com/office/officeart/2005/8/layout/hProcess4"/>
    <dgm:cxn modelId="{1CAFEDD1-CC92-4C0B-B7CB-724FE4326F5F}" type="presOf" srcId="{7C4E081E-EB8E-44B9-908B-6E8BFB6D8CD1}" destId="{CFD47568-FDF8-45AF-8879-D2A33A3FCCBB}" srcOrd="1" destOrd="0" presId="urn:microsoft.com/office/officeart/2005/8/layout/hProcess4"/>
    <dgm:cxn modelId="{63012989-2095-4C6F-ACF2-3BE533A0DB22}" type="presOf" srcId="{E5F8F334-B518-4134-A8C7-CCD1128A1710}" destId="{8A9F0634-7A81-4EE6-9307-6DE06B004AC5}" srcOrd="0" destOrd="0" presId="urn:microsoft.com/office/officeart/2005/8/layout/hProcess4"/>
    <dgm:cxn modelId="{A60C96B0-07D6-4732-A0F7-861F2125980F}" srcId="{60D83642-185B-4AFA-8550-B1F18A60586A}" destId="{E5F8F334-B518-4134-A8C7-CCD1128A1710}" srcOrd="0" destOrd="0" parTransId="{637E67A0-4F5D-4B96-89F1-186D95887B26}" sibTransId="{2CD282E5-202B-4C3F-99E5-79103781E840}"/>
    <dgm:cxn modelId="{11E65389-B86F-4421-A0FD-786795A89FF1}" srcId="{3AF014E0-1380-4134-934A-14B8BF0BABA1}" destId="{9D16BF1B-C80A-452C-AD12-613720AC5C0A}" srcOrd="0" destOrd="0" parTransId="{6556F2E0-B36D-49EC-B3EF-00702CF97A9E}" sibTransId="{32F98B48-3814-443E-B82B-B12D092FA736}"/>
    <dgm:cxn modelId="{1F99F6D3-2747-4380-80E4-E8848C152500}" type="presOf" srcId="{A23B63CB-A7EE-487A-AE13-B2972BD106C3}" destId="{EDC12836-CED2-4710-A8E4-79C293D3850A}" srcOrd="1" destOrd="0" presId="urn:microsoft.com/office/officeart/2005/8/layout/hProcess4"/>
    <dgm:cxn modelId="{24C5848B-3B42-4F5C-BE7F-F007134DDA2B}" type="presOf" srcId="{3AF014E0-1380-4134-934A-14B8BF0BABA1}" destId="{2BC876DF-77F9-44C2-8D18-FA7551BBBE30}" srcOrd="0" destOrd="0" presId="urn:microsoft.com/office/officeart/2005/8/layout/hProcess4"/>
    <dgm:cxn modelId="{AE4BF537-2214-485E-9399-E73070C6C737}" type="presOf" srcId="{6283578C-5210-4D11-88BE-4A481FC955A6}" destId="{1EE319EB-9ECF-4454-9B08-19C9C287841F}" srcOrd="0" destOrd="0" presId="urn:microsoft.com/office/officeart/2005/8/layout/hProcess4"/>
    <dgm:cxn modelId="{3E7E76B0-D70A-40C1-987B-80B7ABB820BD}" type="presOf" srcId="{FB225A25-055B-43B4-82CD-4CF006B54AC4}" destId="{3DC46E9B-41A0-4F99-B8A7-D1B623AB5791}" srcOrd="0" destOrd="0" presId="urn:microsoft.com/office/officeart/2005/8/layout/hProcess4"/>
    <dgm:cxn modelId="{2D70595A-6344-4DF5-A3D6-F9C7185688E0}" type="presOf" srcId="{2C8C4393-A00B-4CCC-BE0E-8BA6E3742FC5}" destId="{A54ED85D-AB3D-4B51-B697-31D7279C0E16}" srcOrd="0" destOrd="0" presId="urn:microsoft.com/office/officeart/2005/8/layout/hProcess4"/>
    <dgm:cxn modelId="{677C0F85-83CD-4E52-8A2B-D8688FDE29BE}" type="presOf" srcId="{29BEBC9C-FF75-4AA7-A405-006E53141055}" destId="{88C9B0AD-98C3-4553-BE2D-404908FDFBF0}" srcOrd="0" destOrd="0" presId="urn:microsoft.com/office/officeart/2005/8/layout/hProcess4"/>
    <dgm:cxn modelId="{F064423E-6993-4E37-85B4-7E40DA26D7D9}" srcId="{2C8C4393-A00B-4CCC-BE0E-8BA6E3742FC5}" destId="{3AF014E0-1380-4134-934A-14B8BF0BABA1}" srcOrd="1" destOrd="0" parTransId="{E67B8BDC-BA53-4DF3-B326-094C98754696}" sibTransId="{17B40B7C-3E19-46C2-9468-8A93436F0C6B}"/>
    <dgm:cxn modelId="{1D5FF1E4-FCC8-4592-9672-6FCEC9A23355}" type="presOf" srcId="{68437A5E-0012-4AE5-BB2D-A51B5C158888}" destId="{808424D2-E30E-44AB-87E0-B7B1D0DFF907}" srcOrd="0" destOrd="0" presId="urn:microsoft.com/office/officeart/2005/8/layout/hProcess4"/>
    <dgm:cxn modelId="{4739BACD-51FC-4CD5-BFB0-A605500946E1}" type="presOf" srcId="{68437A5E-0012-4AE5-BB2D-A51B5C158888}" destId="{D5970CA1-5CFD-4E7C-8B16-0547D1478B03}" srcOrd="1" destOrd="0" presId="urn:microsoft.com/office/officeart/2005/8/layout/hProcess4"/>
    <dgm:cxn modelId="{2A684BAD-122A-4240-B87B-81486085D288}" srcId="{2C8C4393-A00B-4CCC-BE0E-8BA6E3742FC5}" destId="{6283578C-5210-4D11-88BE-4A481FC955A6}" srcOrd="3" destOrd="0" parTransId="{8D8D14C6-6748-431F-A0A1-5A703638838E}" sibTransId="{12EED58E-FF3F-4AD2-8B18-EC9CFF501DEE}"/>
    <dgm:cxn modelId="{85AF392C-3D0C-4B5C-A595-9F93A7BE3179}" type="presParOf" srcId="{A54ED85D-AB3D-4B51-B697-31D7279C0E16}" destId="{B495236E-1E47-42E6-8D86-FD09FFEE72D2}" srcOrd="0" destOrd="0" presId="urn:microsoft.com/office/officeart/2005/8/layout/hProcess4"/>
    <dgm:cxn modelId="{686BC9B2-611E-4C5C-9783-98AA716BB536}" type="presParOf" srcId="{A54ED85D-AB3D-4B51-B697-31D7279C0E16}" destId="{AB0F130D-E12A-44AA-B6C2-B20109626BE8}" srcOrd="1" destOrd="0" presId="urn:microsoft.com/office/officeart/2005/8/layout/hProcess4"/>
    <dgm:cxn modelId="{039E9636-9CC8-4DC2-AC09-D0BF5F3922D6}" type="presParOf" srcId="{A54ED85D-AB3D-4B51-B697-31D7279C0E16}" destId="{9D70495B-FC3B-47DC-81F0-B5CA669FCF4F}" srcOrd="2" destOrd="0" presId="urn:microsoft.com/office/officeart/2005/8/layout/hProcess4"/>
    <dgm:cxn modelId="{3409C2C5-3B0E-4206-83EE-058C3A7E2E55}" type="presParOf" srcId="{9D70495B-FC3B-47DC-81F0-B5CA669FCF4F}" destId="{AF368EE6-8208-4E20-A9FE-A65FFA72495A}" srcOrd="0" destOrd="0" presId="urn:microsoft.com/office/officeart/2005/8/layout/hProcess4"/>
    <dgm:cxn modelId="{8FFA6167-4CE8-459E-8661-B9AF3427B916}" type="presParOf" srcId="{AF368EE6-8208-4E20-A9FE-A65FFA72495A}" destId="{E520B54F-4425-4654-A659-0558FDF31029}" srcOrd="0" destOrd="0" presId="urn:microsoft.com/office/officeart/2005/8/layout/hProcess4"/>
    <dgm:cxn modelId="{5C30F9FB-C051-4156-A3A7-6D247BE0ABAD}" type="presParOf" srcId="{AF368EE6-8208-4E20-A9FE-A65FFA72495A}" destId="{66434404-EE47-4E3A-9071-64B95ECFCE38}" srcOrd="1" destOrd="0" presId="urn:microsoft.com/office/officeart/2005/8/layout/hProcess4"/>
    <dgm:cxn modelId="{1AF4BC0E-8773-4169-BED1-A922DAF9DF49}" type="presParOf" srcId="{AF368EE6-8208-4E20-A9FE-A65FFA72495A}" destId="{EDC12836-CED2-4710-A8E4-79C293D3850A}" srcOrd="2" destOrd="0" presId="urn:microsoft.com/office/officeart/2005/8/layout/hProcess4"/>
    <dgm:cxn modelId="{68BEA085-069F-4E82-91A5-D6FB7A069112}" type="presParOf" srcId="{AF368EE6-8208-4E20-A9FE-A65FFA72495A}" destId="{7138F51F-35A2-4A22-BB78-D03FB5D437A5}" srcOrd="3" destOrd="0" presId="urn:microsoft.com/office/officeart/2005/8/layout/hProcess4"/>
    <dgm:cxn modelId="{76324499-C331-4A5F-8F2C-6EB91656BC31}" type="presParOf" srcId="{AF368EE6-8208-4E20-A9FE-A65FFA72495A}" destId="{FEB1C49E-DEC1-427D-9F74-5F54DBD89F51}" srcOrd="4" destOrd="0" presId="urn:microsoft.com/office/officeart/2005/8/layout/hProcess4"/>
    <dgm:cxn modelId="{1C922007-2C44-4051-A7E5-ED8DEDD16B61}" type="presParOf" srcId="{9D70495B-FC3B-47DC-81F0-B5CA669FCF4F}" destId="{29B51E57-DAF2-4EBD-BD64-32A3E6ED21B5}" srcOrd="1" destOrd="0" presId="urn:microsoft.com/office/officeart/2005/8/layout/hProcess4"/>
    <dgm:cxn modelId="{909EC979-2787-48AB-8161-D57EAB0FB497}" type="presParOf" srcId="{9D70495B-FC3B-47DC-81F0-B5CA669FCF4F}" destId="{50264391-298D-4AE2-89A1-262E131E0BAB}" srcOrd="2" destOrd="0" presId="urn:microsoft.com/office/officeart/2005/8/layout/hProcess4"/>
    <dgm:cxn modelId="{31062A0A-F624-415D-AC39-0B14AB2468EC}" type="presParOf" srcId="{50264391-298D-4AE2-89A1-262E131E0BAB}" destId="{16D4C73F-EB69-4392-845F-800359D8820D}" srcOrd="0" destOrd="0" presId="urn:microsoft.com/office/officeart/2005/8/layout/hProcess4"/>
    <dgm:cxn modelId="{A1058372-3E24-4BD0-A217-41240B9961C2}" type="presParOf" srcId="{50264391-298D-4AE2-89A1-262E131E0BAB}" destId="{D46E8626-7B84-4B56-936F-129372228C85}" srcOrd="1" destOrd="0" presId="urn:microsoft.com/office/officeart/2005/8/layout/hProcess4"/>
    <dgm:cxn modelId="{50BF5B14-7EA2-44AD-9F59-F28295F80D2D}" type="presParOf" srcId="{50264391-298D-4AE2-89A1-262E131E0BAB}" destId="{8FDC396C-F88F-4349-8995-7495C65BF771}" srcOrd="2" destOrd="0" presId="urn:microsoft.com/office/officeart/2005/8/layout/hProcess4"/>
    <dgm:cxn modelId="{E013C456-E1D1-4012-8A67-0535AF9728D4}" type="presParOf" srcId="{50264391-298D-4AE2-89A1-262E131E0BAB}" destId="{2BC876DF-77F9-44C2-8D18-FA7551BBBE30}" srcOrd="3" destOrd="0" presId="urn:microsoft.com/office/officeart/2005/8/layout/hProcess4"/>
    <dgm:cxn modelId="{58E12FEA-7004-4456-BCAD-10DAC75287DF}" type="presParOf" srcId="{50264391-298D-4AE2-89A1-262E131E0BAB}" destId="{45D50950-E875-4910-A812-9C052E1F5772}" srcOrd="4" destOrd="0" presId="urn:microsoft.com/office/officeart/2005/8/layout/hProcess4"/>
    <dgm:cxn modelId="{63D7860C-D718-4645-865B-E2AB2CE45BDD}" type="presParOf" srcId="{9D70495B-FC3B-47DC-81F0-B5CA669FCF4F}" destId="{B560F820-B958-4215-9F23-274EF4A4C2D2}" srcOrd="3" destOrd="0" presId="urn:microsoft.com/office/officeart/2005/8/layout/hProcess4"/>
    <dgm:cxn modelId="{041828E1-D559-4388-BB80-20CFFD42547E}" type="presParOf" srcId="{9D70495B-FC3B-47DC-81F0-B5CA669FCF4F}" destId="{825E28C7-29B6-4E6F-BAF0-B4AAD2DD4F3D}" srcOrd="4" destOrd="0" presId="urn:microsoft.com/office/officeart/2005/8/layout/hProcess4"/>
    <dgm:cxn modelId="{4AD319B0-8721-4631-845D-C45E1B4E6CEC}" type="presParOf" srcId="{825E28C7-29B6-4E6F-BAF0-B4AAD2DD4F3D}" destId="{05EB7016-082E-4F5C-A169-B62F1E5EB0EF}" srcOrd="0" destOrd="0" presId="urn:microsoft.com/office/officeart/2005/8/layout/hProcess4"/>
    <dgm:cxn modelId="{D76F8185-CD8C-46F9-B739-B117461CD061}" type="presParOf" srcId="{825E28C7-29B6-4E6F-BAF0-B4AAD2DD4F3D}" destId="{7193026A-A560-4E8F-8E9F-FB4F3FAF2556}" srcOrd="1" destOrd="0" presId="urn:microsoft.com/office/officeart/2005/8/layout/hProcess4"/>
    <dgm:cxn modelId="{3A186248-7930-4282-A089-4F93A901A484}" type="presParOf" srcId="{825E28C7-29B6-4E6F-BAF0-B4AAD2DD4F3D}" destId="{CFD47568-FDF8-45AF-8879-D2A33A3FCCBB}" srcOrd="2" destOrd="0" presId="urn:microsoft.com/office/officeart/2005/8/layout/hProcess4"/>
    <dgm:cxn modelId="{0F42F055-AA0F-49C9-963D-1CF65153A812}" type="presParOf" srcId="{825E28C7-29B6-4E6F-BAF0-B4AAD2DD4F3D}" destId="{5A4B54E8-4DD9-4498-A0D4-4A8E55007C4A}" srcOrd="3" destOrd="0" presId="urn:microsoft.com/office/officeart/2005/8/layout/hProcess4"/>
    <dgm:cxn modelId="{E3E66233-6F23-4655-BFCB-85A88361B5D7}" type="presParOf" srcId="{825E28C7-29B6-4E6F-BAF0-B4AAD2DD4F3D}" destId="{63AE8059-3FFA-4E15-9F2E-FD2B8C09D8E7}" srcOrd="4" destOrd="0" presId="urn:microsoft.com/office/officeart/2005/8/layout/hProcess4"/>
    <dgm:cxn modelId="{D9156155-B1FC-444E-BF16-7A9D7A08880D}" type="presParOf" srcId="{9D70495B-FC3B-47DC-81F0-B5CA669FCF4F}" destId="{03E8C89F-4813-4079-A3A1-9A930CD01D90}" srcOrd="5" destOrd="0" presId="urn:microsoft.com/office/officeart/2005/8/layout/hProcess4"/>
    <dgm:cxn modelId="{AF72A89E-630F-454B-AA00-9C46F6810D71}" type="presParOf" srcId="{9D70495B-FC3B-47DC-81F0-B5CA669FCF4F}" destId="{571231A2-116C-41BF-87E5-171AB16D2B5D}" srcOrd="6" destOrd="0" presId="urn:microsoft.com/office/officeart/2005/8/layout/hProcess4"/>
    <dgm:cxn modelId="{C19D9F5A-9983-470F-8773-4CE497371319}" type="presParOf" srcId="{571231A2-116C-41BF-87E5-171AB16D2B5D}" destId="{07F0B105-806A-4C0D-854A-2D346B0C382E}" srcOrd="0" destOrd="0" presId="urn:microsoft.com/office/officeart/2005/8/layout/hProcess4"/>
    <dgm:cxn modelId="{96261379-36E1-4DEA-9C47-E4F97B55E7B0}" type="presParOf" srcId="{571231A2-116C-41BF-87E5-171AB16D2B5D}" destId="{808424D2-E30E-44AB-87E0-B7B1D0DFF907}" srcOrd="1" destOrd="0" presId="urn:microsoft.com/office/officeart/2005/8/layout/hProcess4"/>
    <dgm:cxn modelId="{41962666-B76C-48F4-B985-1BBE32A9FDC9}" type="presParOf" srcId="{571231A2-116C-41BF-87E5-171AB16D2B5D}" destId="{D5970CA1-5CFD-4E7C-8B16-0547D1478B03}" srcOrd="2" destOrd="0" presId="urn:microsoft.com/office/officeart/2005/8/layout/hProcess4"/>
    <dgm:cxn modelId="{A1354566-9E07-4FF1-AFA3-D27A76DC256A}" type="presParOf" srcId="{571231A2-116C-41BF-87E5-171AB16D2B5D}" destId="{1EE319EB-9ECF-4454-9B08-19C9C287841F}" srcOrd="3" destOrd="0" presId="urn:microsoft.com/office/officeart/2005/8/layout/hProcess4"/>
    <dgm:cxn modelId="{0FA473CA-FF84-4D30-BF6B-C189736C3838}" type="presParOf" srcId="{571231A2-116C-41BF-87E5-171AB16D2B5D}" destId="{FFADDE62-BA79-4D5C-ACD4-C6AC46D7CDAC}" srcOrd="4" destOrd="0" presId="urn:microsoft.com/office/officeart/2005/8/layout/hProcess4"/>
    <dgm:cxn modelId="{44F8148D-F146-45CB-9488-4AFB3C5BD6E7}" type="presParOf" srcId="{9D70495B-FC3B-47DC-81F0-B5CA669FCF4F}" destId="{DA5DBAF7-FD7E-4530-B606-587EA8AA45FD}" srcOrd="7" destOrd="0" presId="urn:microsoft.com/office/officeart/2005/8/layout/hProcess4"/>
    <dgm:cxn modelId="{BB4DBBDC-4D3E-467B-8936-0806A502AEEF}" type="presParOf" srcId="{9D70495B-FC3B-47DC-81F0-B5CA669FCF4F}" destId="{FABF376B-8F46-474E-8EEF-7FED43EE88A9}" srcOrd="8" destOrd="0" presId="urn:microsoft.com/office/officeart/2005/8/layout/hProcess4"/>
    <dgm:cxn modelId="{74C422EF-AD2A-4126-AD83-EB2A0929DF1C}" type="presParOf" srcId="{FABF376B-8F46-474E-8EEF-7FED43EE88A9}" destId="{293A070A-886A-4453-80B6-FE366F4A89EC}" srcOrd="0" destOrd="0" presId="urn:microsoft.com/office/officeart/2005/8/layout/hProcess4"/>
    <dgm:cxn modelId="{9659AC27-2BB5-4203-B484-5F4F34330511}" type="presParOf" srcId="{FABF376B-8F46-474E-8EEF-7FED43EE88A9}" destId="{8A9F0634-7A81-4EE6-9307-6DE06B004AC5}" srcOrd="1" destOrd="0" presId="urn:microsoft.com/office/officeart/2005/8/layout/hProcess4"/>
    <dgm:cxn modelId="{ED6EE335-DFC9-4E2A-BDE3-990841C25C11}" type="presParOf" srcId="{FABF376B-8F46-474E-8EEF-7FED43EE88A9}" destId="{D10A8CB4-1274-42D4-BF94-1D49CA0E8092}" srcOrd="2" destOrd="0" presId="urn:microsoft.com/office/officeart/2005/8/layout/hProcess4"/>
    <dgm:cxn modelId="{72EFE160-AAF9-44F0-BEF4-6FCBE324B83F}" type="presParOf" srcId="{FABF376B-8F46-474E-8EEF-7FED43EE88A9}" destId="{27A622EC-740F-4FA6-8E5B-6A58721967B0}" srcOrd="3" destOrd="0" presId="urn:microsoft.com/office/officeart/2005/8/layout/hProcess4"/>
    <dgm:cxn modelId="{BF3C98AF-B1E7-4EFC-9F2C-821CEF79202A}" type="presParOf" srcId="{FABF376B-8F46-474E-8EEF-7FED43EE88A9}" destId="{E19FC88B-E74F-452B-99BC-DAA9423ADEE5}" srcOrd="4" destOrd="0" presId="urn:microsoft.com/office/officeart/2005/8/layout/hProcess4"/>
    <dgm:cxn modelId="{1690E52C-3171-4071-A3CF-F7D3C8550638}" type="presParOf" srcId="{9D70495B-FC3B-47DC-81F0-B5CA669FCF4F}" destId="{88C9B0AD-98C3-4553-BE2D-404908FDFBF0}" srcOrd="9" destOrd="0" presId="urn:microsoft.com/office/officeart/2005/8/layout/hProcess4"/>
    <dgm:cxn modelId="{DDFB96AC-1F6A-4557-825D-D382E66E0A8A}" type="presParOf" srcId="{9D70495B-FC3B-47DC-81F0-B5CA669FCF4F}" destId="{04AB15BA-8CAD-452B-94A9-7FADC0D4D1B6}" srcOrd="10" destOrd="0" presId="urn:microsoft.com/office/officeart/2005/8/layout/hProcess4"/>
    <dgm:cxn modelId="{69DDC379-ACE1-44D3-9ECA-3F73B0A65EE7}" type="presParOf" srcId="{04AB15BA-8CAD-452B-94A9-7FADC0D4D1B6}" destId="{AE663D57-DE99-4F26-B587-7F530678A3A0}" srcOrd="0" destOrd="0" presId="urn:microsoft.com/office/officeart/2005/8/layout/hProcess4"/>
    <dgm:cxn modelId="{CA0D9656-07A2-47FB-9F79-AB723430EC76}" type="presParOf" srcId="{04AB15BA-8CAD-452B-94A9-7FADC0D4D1B6}" destId="{3DC46E9B-41A0-4F99-B8A7-D1B623AB5791}" srcOrd="1" destOrd="0" presId="urn:microsoft.com/office/officeart/2005/8/layout/hProcess4"/>
    <dgm:cxn modelId="{6429F6FD-CEE5-402F-93B3-5C910CFA7809}" type="presParOf" srcId="{04AB15BA-8CAD-452B-94A9-7FADC0D4D1B6}" destId="{A715BFEE-6113-4A41-9F8F-01BB4DD2B2B1}" srcOrd="2" destOrd="0" presId="urn:microsoft.com/office/officeart/2005/8/layout/hProcess4"/>
    <dgm:cxn modelId="{493034F5-4427-4666-893D-05412BDCFEA8}" type="presParOf" srcId="{04AB15BA-8CAD-452B-94A9-7FADC0D4D1B6}" destId="{A7F1E470-2DA8-4463-9A8A-5ED52E3BAA53}" srcOrd="3" destOrd="0" presId="urn:microsoft.com/office/officeart/2005/8/layout/hProcess4"/>
    <dgm:cxn modelId="{52BA9843-5B8C-4758-A9CC-35DF53893E93}" type="presParOf" srcId="{04AB15BA-8CAD-452B-94A9-7FADC0D4D1B6}" destId="{13AB6DC3-8084-4721-8AD9-67BB1145D1E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3E06C7-86C1-4E5B-A05F-78794BF33BA7}" type="doc">
      <dgm:prSet loTypeId="urn:microsoft.com/office/officeart/2005/8/layout/h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CFD97F59-0237-497E-B28C-13744711435B}">
      <dgm:prSet phldrT="[Texto]"/>
      <dgm:spPr/>
      <dgm:t>
        <a:bodyPr/>
        <a:lstStyle/>
        <a:p>
          <a:r>
            <a:rPr lang="es-MX" dirty="0"/>
            <a:t>PASO 1</a:t>
          </a:r>
        </a:p>
      </dgm:t>
    </dgm:pt>
    <dgm:pt modelId="{B4C06ACD-E2B0-4463-9BF3-4D97777AA007}" type="parTrans" cxnId="{7D3CDEEE-D690-4AED-BF1E-11069552CCBA}">
      <dgm:prSet/>
      <dgm:spPr/>
      <dgm:t>
        <a:bodyPr/>
        <a:lstStyle/>
        <a:p>
          <a:endParaRPr lang="es-MX"/>
        </a:p>
      </dgm:t>
    </dgm:pt>
    <dgm:pt modelId="{5E76F6E5-7A65-405B-ACBA-3DD9071580FD}" type="sibTrans" cxnId="{7D3CDEEE-D690-4AED-BF1E-11069552CCBA}">
      <dgm:prSet/>
      <dgm:spPr/>
      <dgm:t>
        <a:bodyPr/>
        <a:lstStyle/>
        <a:p>
          <a:endParaRPr lang="es-MX"/>
        </a:p>
      </dgm:t>
    </dgm:pt>
    <dgm:pt modelId="{7173A805-4C31-4B28-A6C6-5AF51C9D329B}">
      <dgm:prSet phldrT="[Texto]" custT="1"/>
      <dgm:spPr/>
      <dgm:t>
        <a:bodyPr/>
        <a:lstStyle/>
        <a:p>
          <a:pPr algn="ctr"/>
          <a:r>
            <a:rPr lang="es-MX" sz="1800" dirty="0"/>
            <a:t>Realizar los cálculos necesarios para saber cantidades.</a:t>
          </a:r>
        </a:p>
      </dgm:t>
    </dgm:pt>
    <dgm:pt modelId="{4452BCEB-2371-4E2C-8561-DE42AF4B9890}" type="parTrans" cxnId="{5FBAE3EA-787C-45A4-AFEF-CD6B24171470}">
      <dgm:prSet/>
      <dgm:spPr/>
      <dgm:t>
        <a:bodyPr/>
        <a:lstStyle/>
        <a:p>
          <a:endParaRPr lang="es-MX"/>
        </a:p>
      </dgm:t>
    </dgm:pt>
    <dgm:pt modelId="{F05DC6CD-276F-4831-B23D-39AF81D6FFD9}" type="sibTrans" cxnId="{5FBAE3EA-787C-45A4-AFEF-CD6B24171470}">
      <dgm:prSet/>
      <dgm:spPr/>
      <dgm:t>
        <a:bodyPr/>
        <a:lstStyle/>
        <a:p>
          <a:endParaRPr lang="es-MX"/>
        </a:p>
      </dgm:t>
    </dgm:pt>
    <dgm:pt modelId="{335F45A1-ED69-459E-89E1-C2924A59CC54}">
      <dgm:prSet phldrT="[Texto]"/>
      <dgm:spPr/>
      <dgm:t>
        <a:bodyPr/>
        <a:lstStyle/>
        <a:p>
          <a:r>
            <a:rPr lang="es-MX" dirty="0"/>
            <a:t>PASO 2</a:t>
          </a:r>
        </a:p>
      </dgm:t>
    </dgm:pt>
    <dgm:pt modelId="{B3A2BC8A-FDDB-4620-AEB0-C5F0C23D9003}" type="parTrans" cxnId="{F984198C-5DDE-429E-AE5D-E7D59515FC76}">
      <dgm:prSet/>
      <dgm:spPr/>
      <dgm:t>
        <a:bodyPr/>
        <a:lstStyle/>
        <a:p>
          <a:endParaRPr lang="es-MX"/>
        </a:p>
      </dgm:t>
    </dgm:pt>
    <dgm:pt modelId="{A5ACB01C-941D-41E4-B0E3-D1C291959E75}" type="sibTrans" cxnId="{F984198C-5DDE-429E-AE5D-E7D59515FC76}">
      <dgm:prSet/>
      <dgm:spPr/>
      <dgm:t>
        <a:bodyPr/>
        <a:lstStyle/>
        <a:p>
          <a:endParaRPr lang="es-MX"/>
        </a:p>
      </dgm:t>
    </dgm:pt>
    <dgm:pt modelId="{A82C7503-890C-4214-B0F2-54BF5D8ED494}">
      <dgm:prSet phldrT="[Texto]"/>
      <dgm:spPr/>
      <dgm:t>
        <a:bodyPr/>
        <a:lstStyle/>
        <a:p>
          <a:r>
            <a:rPr lang="es-MX" b="1" dirty="0"/>
            <a:t>Si el soluto es ácido fuerte, </a:t>
          </a:r>
          <a:r>
            <a:rPr lang="es-MX" b="0" dirty="0"/>
            <a:t>depositar un poco de agua destilada en el matraz aforado, después medir con una pipeta de volumen el ácido requerido y vaciarlo al matraz que contiene el agua, y después completar la capacidad del matraz con agua destilada.</a:t>
          </a:r>
          <a:endParaRPr lang="es-MX" b="1" dirty="0"/>
        </a:p>
      </dgm:t>
    </dgm:pt>
    <dgm:pt modelId="{A451FD9C-5D4A-4BC1-9EAA-325A7DF060A4}" type="parTrans" cxnId="{DC5ACE22-4FCB-444F-A487-BCD703F9321C}">
      <dgm:prSet/>
      <dgm:spPr/>
      <dgm:t>
        <a:bodyPr/>
        <a:lstStyle/>
        <a:p>
          <a:endParaRPr lang="es-MX"/>
        </a:p>
      </dgm:t>
    </dgm:pt>
    <dgm:pt modelId="{8EF7E881-D0B0-4586-BED6-0A67FEECEED7}" type="sibTrans" cxnId="{DC5ACE22-4FCB-444F-A487-BCD703F9321C}">
      <dgm:prSet/>
      <dgm:spPr/>
      <dgm:t>
        <a:bodyPr/>
        <a:lstStyle/>
        <a:p>
          <a:endParaRPr lang="es-MX"/>
        </a:p>
      </dgm:t>
    </dgm:pt>
    <dgm:pt modelId="{40A05BC7-3F08-44BB-87D2-CD773C786AD4}">
      <dgm:prSet phldrT="[Texto]"/>
      <dgm:spPr/>
      <dgm:t>
        <a:bodyPr/>
        <a:lstStyle/>
        <a:p>
          <a:r>
            <a:rPr lang="es-MX" dirty="0"/>
            <a:t>PASO 3</a:t>
          </a:r>
        </a:p>
      </dgm:t>
    </dgm:pt>
    <dgm:pt modelId="{BABB48EC-8EC3-4763-937C-BEDC5F0212B1}" type="parTrans" cxnId="{58135962-5596-4AD7-B1F2-FCC0F3D59502}">
      <dgm:prSet/>
      <dgm:spPr/>
      <dgm:t>
        <a:bodyPr/>
        <a:lstStyle/>
        <a:p>
          <a:endParaRPr lang="es-MX"/>
        </a:p>
      </dgm:t>
    </dgm:pt>
    <dgm:pt modelId="{BC508978-38C4-4610-8873-52E64808E2EF}" type="sibTrans" cxnId="{58135962-5596-4AD7-B1F2-FCC0F3D59502}">
      <dgm:prSet/>
      <dgm:spPr/>
      <dgm:t>
        <a:bodyPr/>
        <a:lstStyle/>
        <a:p>
          <a:endParaRPr lang="es-MX"/>
        </a:p>
      </dgm:t>
    </dgm:pt>
    <dgm:pt modelId="{7D9962EE-7734-4B8B-BA71-C78F61A997E3}">
      <dgm:prSet phldrT="[Texto]" custT="1"/>
      <dgm:spPr/>
      <dgm:t>
        <a:bodyPr/>
        <a:lstStyle/>
        <a:p>
          <a:pPr algn="ctr"/>
          <a:r>
            <a:rPr lang="es-MX" sz="1600" dirty="0"/>
            <a:t>Repetir los paso 1 y 2 con soluciones ácidas.</a:t>
          </a:r>
        </a:p>
      </dgm:t>
    </dgm:pt>
    <dgm:pt modelId="{86306AE7-91ED-4DFF-8DE3-7BDA578176B2}" type="parTrans" cxnId="{F0B4F4AA-58DA-41AC-BF75-5B91924B9228}">
      <dgm:prSet/>
      <dgm:spPr/>
      <dgm:t>
        <a:bodyPr/>
        <a:lstStyle/>
        <a:p>
          <a:endParaRPr lang="es-MX"/>
        </a:p>
      </dgm:t>
    </dgm:pt>
    <dgm:pt modelId="{85D9E7B4-86DB-437D-A13C-DB139283DBF9}" type="sibTrans" cxnId="{F0B4F4AA-58DA-41AC-BF75-5B91924B9228}">
      <dgm:prSet/>
      <dgm:spPr/>
      <dgm:t>
        <a:bodyPr/>
        <a:lstStyle/>
        <a:p>
          <a:endParaRPr lang="es-MX"/>
        </a:p>
      </dgm:t>
    </dgm:pt>
    <dgm:pt modelId="{3BD82592-2018-49B5-A325-B67B4EAB3FED}" type="pres">
      <dgm:prSet presAssocID="{F33E06C7-86C1-4E5B-A05F-78794BF33B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E7C2B4E-00BA-4F14-9B90-10A34C9BE29B}" type="pres">
      <dgm:prSet presAssocID="{F33E06C7-86C1-4E5B-A05F-78794BF33BA7}" presName="tSp" presStyleCnt="0"/>
      <dgm:spPr/>
    </dgm:pt>
    <dgm:pt modelId="{D2EBD5B8-947C-4B83-A466-C34F115380E7}" type="pres">
      <dgm:prSet presAssocID="{F33E06C7-86C1-4E5B-A05F-78794BF33BA7}" presName="bSp" presStyleCnt="0"/>
      <dgm:spPr/>
    </dgm:pt>
    <dgm:pt modelId="{18C8F755-02B4-4854-9E60-29F126E86281}" type="pres">
      <dgm:prSet presAssocID="{F33E06C7-86C1-4E5B-A05F-78794BF33BA7}" presName="process" presStyleCnt="0"/>
      <dgm:spPr/>
    </dgm:pt>
    <dgm:pt modelId="{732B05C9-023B-4FFD-8B86-C2DB50633FFD}" type="pres">
      <dgm:prSet presAssocID="{CFD97F59-0237-497E-B28C-13744711435B}" presName="composite1" presStyleCnt="0"/>
      <dgm:spPr/>
    </dgm:pt>
    <dgm:pt modelId="{4E01F845-7425-43A4-A7E7-DD52AF7FB7B1}" type="pres">
      <dgm:prSet presAssocID="{CFD97F59-0237-497E-B28C-13744711435B}" presName="dummyNode1" presStyleLbl="node1" presStyleIdx="0" presStyleCnt="3"/>
      <dgm:spPr/>
    </dgm:pt>
    <dgm:pt modelId="{67E4F343-4D8B-4259-A63D-8253ACEB242E}" type="pres">
      <dgm:prSet presAssocID="{CFD97F59-0237-497E-B28C-13744711435B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372A8F-1B25-4FBD-98C3-0456DBCB93E2}" type="pres">
      <dgm:prSet presAssocID="{CFD97F59-0237-497E-B28C-13744711435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21A093-F259-420B-B51B-327B9FE1090C}" type="pres">
      <dgm:prSet presAssocID="{CFD97F59-0237-497E-B28C-13744711435B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1AF9CD-95A0-4097-B4FD-EBB2EE02620E}" type="pres">
      <dgm:prSet presAssocID="{CFD97F59-0237-497E-B28C-13744711435B}" presName="connSite1" presStyleCnt="0"/>
      <dgm:spPr/>
    </dgm:pt>
    <dgm:pt modelId="{04D81408-6F4C-40B9-B9F8-FAF906B1144B}" type="pres">
      <dgm:prSet presAssocID="{5E76F6E5-7A65-405B-ACBA-3DD9071580FD}" presName="Name9" presStyleLbl="sibTrans2D1" presStyleIdx="0" presStyleCnt="2"/>
      <dgm:spPr/>
      <dgm:t>
        <a:bodyPr/>
        <a:lstStyle/>
        <a:p>
          <a:endParaRPr lang="es-MX"/>
        </a:p>
      </dgm:t>
    </dgm:pt>
    <dgm:pt modelId="{790A5928-0C16-419E-AD01-CD56854B8E63}" type="pres">
      <dgm:prSet presAssocID="{335F45A1-ED69-459E-89E1-C2924A59CC54}" presName="composite2" presStyleCnt="0"/>
      <dgm:spPr/>
    </dgm:pt>
    <dgm:pt modelId="{2614844C-8C54-42F6-852B-554BC75BDC50}" type="pres">
      <dgm:prSet presAssocID="{335F45A1-ED69-459E-89E1-C2924A59CC54}" presName="dummyNode2" presStyleLbl="node1" presStyleIdx="0" presStyleCnt="3"/>
      <dgm:spPr/>
    </dgm:pt>
    <dgm:pt modelId="{29B133FC-1A86-4697-AD59-5631635F6529}" type="pres">
      <dgm:prSet presAssocID="{335F45A1-ED69-459E-89E1-C2924A59CC54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09A27C-A23C-41B9-B561-38ED155A64F5}" type="pres">
      <dgm:prSet presAssocID="{335F45A1-ED69-459E-89E1-C2924A59CC5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792697-686E-40FB-A981-19CE60660D1A}" type="pres">
      <dgm:prSet presAssocID="{335F45A1-ED69-459E-89E1-C2924A59CC54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09240F-7380-4331-947B-246DBC3FF620}" type="pres">
      <dgm:prSet presAssocID="{335F45A1-ED69-459E-89E1-C2924A59CC54}" presName="connSite2" presStyleCnt="0"/>
      <dgm:spPr/>
    </dgm:pt>
    <dgm:pt modelId="{10E0A4FD-42D8-4753-BF3C-97CF97A97EAD}" type="pres">
      <dgm:prSet presAssocID="{A5ACB01C-941D-41E4-B0E3-D1C291959E75}" presName="Name18" presStyleLbl="sibTrans2D1" presStyleIdx="1" presStyleCnt="2"/>
      <dgm:spPr/>
      <dgm:t>
        <a:bodyPr/>
        <a:lstStyle/>
        <a:p>
          <a:endParaRPr lang="es-MX"/>
        </a:p>
      </dgm:t>
    </dgm:pt>
    <dgm:pt modelId="{6312E9DA-6B5F-4248-B038-190FC8E8A1FD}" type="pres">
      <dgm:prSet presAssocID="{40A05BC7-3F08-44BB-87D2-CD773C786AD4}" presName="composite1" presStyleCnt="0"/>
      <dgm:spPr/>
    </dgm:pt>
    <dgm:pt modelId="{3593356D-E645-4679-B240-1FCA149D19C1}" type="pres">
      <dgm:prSet presAssocID="{40A05BC7-3F08-44BB-87D2-CD773C786AD4}" presName="dummyNode1" presStyleLbl="node1" presStyleIdx="1" presStyleCnt="3"/>
      <dgm:spPr/>
    </dgm:pt>
    <dgm:pt modelId="{C61867E9-D152-4EFB-8276-66F4C04E7E6D}" type="pres">
      <dgm:prSet presAssocID="{40A05BC7-3F08-44BB-87D2-CD773C786AD4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2388316-21F0-496B-BEC5-0CF73D356B7E}" type="pres">
      <dgm:prSet presAssocID="{40A05BC7-3F08-44BB-87D2-CD773C786AD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40758E-8116-428F-825F-2BDD718A2642}" type="pres">
      <dgm:prSet presAssocID="{40A05BC7-3F08-44BB-87D2-CD773C786AD4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47639F-D992-4980-8B26-016986380A0A}" type="pres">
      <dgm:prSet presAssocID="{40A05BC7-3F08-44BB-87D2-CD773C786AD4}" presName="connSite1" presStyleCnt="0"/>
      <dgm:spPr/>
    </dgm:pt>
  </dgm:ptLst>
  <dgm:cxnLst>
    <dgm:cxn modelId="{7B08CA43-0AC7-406E-8789-7EF4AD3341B9}" type="presOf" srcId="{335F45A1-ED69-459E-89E1-C2924A59CC54}" destId="{96792697-686E-40FB-A981-19CE60660D1A}" srcOrd="0" destOrd="0" presId="urn:microsoft.com/office/officeart/2005/8/layout/hProcess4"/>
    <dgm:cxn modelId="{F984198C-5DDE-429E-AE5D-E7D59515FC76}" srcId="{F33E06C7-86C1-4E5B-A05F-78794BF33BA7}" destId="{335F45A1-ED69-459E-89E1-C2924A59CC54}" srcOrd="1" destOrd="0" parTransId="{B3A2BC8A-FDDB-4620-AEB0-C5F0C23D9003}" sibTransId="{A5ACB01C-941D-41E4-B0E3-D1C291959E75}"/>
    <dgm:cxn modelId="{D08466E0-B0C3-4132-A636-C4D394DD86C6}" type="presOf" srcId="{CFD97F59-0237-497E-B28C-13744711435B}" destId="{6221A093-F259-420B-B51B-327B9FE1090C}" srcOrd="0" destOrd="0" presId="urn:microsoft.com/office/officeart/2005/8/layout/hProcess4"/>
    <dgm:cxn modelId="{F74B74C0-748D-44AC-B179-95817C9CFAB1}" type="presOf" srcId="{7D9962EE-7734-4B8B-BA71-C78F61A997E3}" destId="{A2388316-21F0-496B-BEC5-0CF73D356B7E}" srcOrd="1" destOrd="0" presId="urn:microsoft.com/office/officeart/2005/8/layout/hProcess4"/>
    <dgm:cxn modelId="{D2FD154E-B85B-41E6-94E7-18C5FB25DCE6}" type="presOf" srcId="{7173A805-4C31-4B28-A6C6-5AF51C9D329B}" destId="{67E4F343-4D8B-4259-A63D-8253ACEB242E}" srcOrd="0" destOrd="0" presId="urn:microsoft.com/office/officeart/2005/8/layout/hProcess4"/>
    <dgm:cxn modelId="{130BDAB1-3C14-47A0-B516-41A9277F07A7}" type="presOf" srcId="{7D9962EE-7734-4B8B-BA71-C78F61A997E3}" destId="{C61867E9-D152-4EFB-8276-66F4C04E7E6D}" srcOrd="0" destOrd="0" presId="urn:microsoft.com/office/officeart/2005/8/layout/hProcess4"/>
    <dgm:cxn modelId="{1F3B1DDB-58B7-4AEF-91E6-FEA9FB1F171E}" type="presOf" srcId="{F33E06C7-86C1-4E5B-A05F-78794BF33BA7}" destId="{3BD82592-2018-49B5-A325-B67B4EAB3FED}" srcOrd="0" destOrd="0" presId="urn:microsoft.com/office/officeart/2005/8/layout/hProcess4"/>
    <dgm:cxn modelId="{5FBAE3EA-787C-45A4-AFEF-CD6B24171470}" srcId="{CFD97F59-0237-497E-B28C-13744711435B}" destId="{7173A805-4C31-4B28-A6C6-5AF51C9D329B}" srcOrd="0" destOrd="0" parTransId="{4452BCEB-2371-4E2C-8561-DE42AF4B9890}" sibTransId="{F05DC6CD-276F-4831-B23D-39AF81D6FFD9}"/>
    <dgm:cxn modelId="{58135962-5596-4AD7-B1F2-FCC0F3D59502}" srcId="{F33E06C7-86C1-4E5B-A05F-78794BF33BA7}" destId="{40A05BC7-3F08-44BB-87D2-CD773C786AD4}" srcOrd="2" destOrd="0" parTransId="{BABB48EC-8EC3-4763-937C-BEDC5F0212B1}" sibTransId="{BC508978-38C4-4610-8873-52E64808E2EF}"/>
    <dgm:cxn modelId="{7D3CDEEE-D690-4AED-BF1E-11069552CCBA}" srcId="{F33E06C7-86C1-4E5B-A05F-78794BF33BA7}" destId="{CFD97F59-0237-497E-B28C-13744711435B}" srcOrd="0" destOrd="0" parTransId="{B4C06ACD-E2B0-4463-9BF3-4D97777AA007}" sibTransId="{5E76F6E5-7A65-405B-ACBA-3DD9071580FD}"/>
    <dgm:cxn modelId="{0E041826-59FE-4288-A35E-A3879527E052}" type="presOf" srcId="{7173A805-4C31-4B28-A6C6-5AF51C9D329B}" destId="{7E372A8F-1B25-4FBD-98C3-0456DBCB93E2}" srcOrd="1" destOrd="0" presId="urn:microsoft.com/office/officeart/2005/8/layout/hProcess4"/>
    <dgm:cxn modelId="{5F05EED1-6AF8-4B02-98EB-F14DADA6AD1A}" type="presOf" srcId="{A5ACB01C-941D-41E4-B0E3-D1C291959E75}" destId="{10E0A4FD-42D8-4753-BF3C-97CF97A97EAD}" srcOrd="0" destOrd="0" presId="urn:microsoft.com/office/officeart/2005/8/layout/hProcess4"/>
    <dgm:cxn modelId="{DC5ACE22-4FCB-444F-A487-BCD703F9321C}" srcId="{335F45A1-ED69-459E-89E1-C2924A59CC54}" destId="{A82C7503-890C-4214-B0F2-54BF5D8ED494}" srcOrd="0" destOrd="0" parTransId="{A451FD9C-5D4A-4BC1-9EAA-325A7DF060A4}" sibTransId="{8EF7E881-D0B0-4586-BED6-0A67FEECEED7}"/>
    <dgm:cxn modelId="{FA565AE7-3B36-4727-89A9-7F370724551B}" type="presOf" srcId="{5E76F6E5-7A65-405B-ACBA-3DD9071580FD}" destId="{04D81408-6F4C-40B9-B9F8-FAF906B1144B}" srcOrd="0" destOrd="0" presId="urn:microsoft.com/office/officeart/2005/8/layout/hProcess4"/>
    <dgm:cxn modelId="{F0B4F4AA-58DA-41AC-BF75-5B91924B9228}" srcId="{40A05BC7-3F08-44BB-87D2-CD773C786AD4}" destId="{7D9962EE-7734-4B8B-BA71-C78F61A997E3}" srcOrd="0" destOrd="0" parTransId="{86306AE7-91ED-4DFF-8DE3-7BDA578176B2}" sibTransId="{85D9E7B4-86DB-437D-A13C-DB139283DBF9}"/>
    <dgm:cxn modelId="{9EBF9A18-B5D7-4A88-8D18-C6DA8EB463BF}" type="presOf" srcId="{40A05BC7-3F08-44BB-87D2-CD773C786AD4}" destId="{EA40758E-8116-428F-825F-2BDD718A2642}" srcOrd="0" destOrd="0" presId="urn:microsoft.com/office/officeart/2005/8/layout/hProcess4"/>
    <dgm:cxn modelId="{B492CDE1-01FD-4F79-9C31-3866CBC317AE}" type="presOf" srcId="{A82C7503-890C-4214-B0F2-54BF5D8ED494}" destId="{29B133FC-1A86-4697-AD59-5631635F6529}" srcOrd="0" destOrd="0" presId="urn:microsoft.com/office/officeart/2005/8/layout/hProcess4"/>
    <dgm:cxn modelId="{9EABE076-E27E-4DF1-96D7-3D84F6A05DEC}" type="presOf" srcId="{A82C7503-890C-4214-B0F2-54BF5D8ED494}" destId="{2009A27C-A23C-41B9-B561-38ED155A64F5}" srcOrd="1" destOrd="0" presId="urn:microsoft.com/office/officeart/2005/8/layout/hProcess4"/>
    <dgm:cxn modelId="{AF9B771B-7E35-4A43-BDC6-DD7D44C0D1FB}" type="presParOf" srcId="{3BD82592-2018-49B5-A325-B67B4EAB3FED}" destId="{FE7C2B4E-00BA-4F14-9B90-10A34C9BE29B}" srcOrd="0" destOrd="0" presId="urn:microsoft.com/office/officeart/2005/8/layout/hProcess4"/>
    <dgm:cxn modelId="{049E0CA2-EC05-4658-B69B-36593B49F2AA}" type="presParOf" srcId="{3BD82592-2018-49B5-A325-B67B4EAB3FED}" destId="{D2EBD5B8-947C-4B83-A466-C34F115380E7}" srcOrd="1" destOrd="0" presId="urn:microsoft.com/office/officeart/2005/8/layout/hProcess4"/>
    <dgm:cxn modelId="{F3EAD8C4-5522-4518-AC4E-76F6D28439FD}" type="presParOf" srcId="{3BD82592-2018-49B5-A325-B67B4EAB3FED}" destId="{18C8F755-02B4-4854-9E60-29F126E86281}" srcOrd="2" destOrd="0" presId="urn:microsoft.com/office/officeart/2005/8/layout/hProcess4"/>
    <dgm:cxn modelId="{0CDF179E-95E0-4914-8EDD-6302298028CB}" type="presParOf" srcId="{18C8F755-02B4-4854-9E60-29F126E86281}" destId="{732B05C9-023B-4FFD-8B86-C2DB50633FFD}" srcOrd="0" destOrd="0" presId="urn:microsoft.com/office/officeart/2005/8/layout/hProcess4"/>
    <dgm:cxn modelId="{BD5297F5-CFD0-49D2-8272-9F68E3E6EB29}" type="presParOf" srcId="{732B05C9-023B-4FFD-8B86-C2DB50633FFD}" destId="{4E01F845-7425-43A4-A7E7-DD52AF7FB7B1}" srcOrd="0" destOrd="0" presId="urn:microsoft.com/office/officeart/2005/8/layout/hProcess4"/>
    <dgm:cxn modelId="{C142C0F7-B32F-4B1B-8DCF-403BCEB5A6B2}" type="presParOf" srcId="{732B05C9-023B-4FFD-8B86-C2DB50633FFD}" destId="{67E4F343-4D8B-4259-A63D-8253ACEB242E}" srcOrd="1" destOrd="0" presId="urn:microsoft.com/office/officeart/2005/8/layout/hProcess4"/>
    <dgm:cxn modelId="{AED7EBCF-EF85-4583-B76C-E46613C4469F}" type="presParOf" srcId="{732B05C9-023B-4FFD-8B86-C2DB50633FFD}" destId="{7E372A8F-1B25-4FBD-98C3-0456DBCB93E2}" srcOrd="2" destOrd="0" presId="urn:microsoft.com/office/officeart/2005/8/layout/hProcess4"/>
    <dgm:cxn modelId="{B594E019-3B34-4CA1-9745-9772210698F7}" type="presParOf" srcId="{732B05C9-023B-4FFD-8B86-C2DB50633FFD}" destId="{6221A093-F259-420B-B51B-327B9FE1090C}" srcOrd="3" destOrd="0" presId="urn:microsoft.com/office/officeart/2005/8/layout/hProcess4"/>
    <dgm:cxn modelId="{04D295C6-FCBD-439A-ADD3-5B21249917A4}" type="presParOf" srcId="{732B05C9-023B-4FFD-8B86-C2DB50633FFD}" destId="{FF1AF9CD-95A0-4097-B4FD-EBB2EE02620E}" srcOrd="4" destOrd="0" presId="urn:microsoft.com/office/officeart/2005/8/layout/hProcess4"/>
    <dgm:cxn modelId="{494430F6-E07B-4254-A9C4-63931F28B0AA}" type="presParOf" srcId="{18C8F755-02B4-4854-9E60-29F126E86281}" destId="{04D81408-6F4C-40B9-B9F8-FAF906B1144B}" srcOrd="1" destOrd="0" presId="urn:microsoft.com/office/officeart/2005/8/layout/hProcess4"/>
    <dgm:cxn modelId="{BFD7918C-4CAB-4E70-B02C-459A9F12C082}" type="presParOf" srcId="{18C8F755-02B4-4854-9E60-29F126E86281}" destId="{790A5928-0C16-419E-AD01-CD56854B8E63}" srcOrd="2" destOrd="0" presId="urn:microsoft.com/office/officeart/2005/8/layout/hProcess4"/>
    <dgm:cxn modelId="{279513E7-4151-4187-AADF-E8F612C435CE}" type="presParOf" srcId="{790A5928-0C16-419E-AD01-CD56854B8E63}" destId="{2614844C-8C54-42F6-852B-554BC75BDC50}" srcOrd="0" destOrd="0" presId="urn:microsoft.com/office/officeart/2005/8/layout/hProcess4"/>
    <dgm:cxn modelId="{BAF6BD20-DFDA-4DD0-8A40-349A65D3BA07}" type="presParOf" srcId="{790A5928-0C16-419E-AD01-CD56854B8E63}" destId="{29B133FC-1A86-4697-AD59-5631635F6529}" srcOrd="1" destOrd="0" presId="urn:microsoft.com/office/officeart/2005/8/layout/hProcess4"/>
    <dgm:cxn modelId="{29A76BEE-BE1D-4D1F-B093-C7F3071F73BE}" type="presParOf" srcId="{790A5928-0C16-419E-AD01-CD56854B8E63}" destId="{2009A27C-A23C-41B9-B561-38ED155A64F5}" srcOrd="2" destOrd="0" presId="urn:microsoft.com/office/officeart/2005/8/layout/hProcess4"/>
    <dgm:cxn modelId="{451376EB-CE47-4F3F-95F5-071330F6B818}" type="presParOf" srcId="{790A5928-0C16-419E-AD01-CD56854B8E63}" destId="{96792697-686E-40FB-A981-19CE60660D1A}" srcOrd="3" destOrd="0" presId="urn:microsoft.com/office/officeart/2005/8/layout/hProcess4"/>
    <dgm:cxn modelId="{34791703-CBF2-466E-9377-29171805D7A3}" type="presParOf" srcId="{790A5928-0C16-419E-AD01-CD56854B8E63}" destId="{4809240F-7380-4331-947B-246DBC3FF620}" srcOrd="4" destOrd="0" presId="urn:microsoft.com/office/officeart/2005/8/layout/hProcess4"/>
    <dgm:cxn modelId="{3CFDA417-D424-402F-8106-C7E54B94475D}" type="presParOf" srcId="{18C8F755-02B4-4854-9E60-29F126E86281}" destId="{10E0A4FD-42D8-4753-BF3C-97CF97A97EAD}" srcOrd="3" destOrd="0" presId="urn:microsoft.com/office/officeart/2005/8/layout/hProcess4"/>
    <dgm:cxn modelId="{1A5EB51E-A67A-4F47-A1F2-D2E89A6268FC}" type="presParOf" srcId="{18C8F755-02B4-4854-9E60-29F126E86281}" destId="{6312E9DA-6B5F-4248-B038-190FC8E8A1FD}" srcOrd="4" destOrd="0" presId="urn:microsoft.com/office/officeart/2005/8/layout/hProcess4"/>
    <dgm:cxn modelId="{831F5038-B3D6-4621-B101-F53CDCC0B766}" type="presParOf" srcId="{6312E9DA-6B5F-4248-B038-190FC8E8A1FD}" destId="{3593356D-E645-4679-B240-1FCA149D19C1}" srcOrd="0" destOrd="0" presId="urn:microsoft.com/office/officeart/2005/8/layout/hProcess4"/>
    <dgm:cxn modelId="{4FD9E7E2-0833-4FCB-AA4D-6040CB4901C5}" type="presParOf" srcId="{6312E9DA-6B5F-4248-B038-190FC8E8A1FD}" destId="{C61867E9-D152-4EFB-8276-66F4C04E7E6D}" srcOrd="1" destOrd="0" presId="urn:microsoft.com/office/officeart/2005/8/layout/hProcess4"/>
    <dgm:cxn modelId="{179F58BA-D3BD-4930-A288-080E05FDE3D1}" type="presParOf" srcId="{6312E9DA-6B5F-4248-B038-190FC8E8A1FD}" destId="{A2388316-21F0-496B-BEC5-0CF73D356B7E}" srcOrd="2" destOrd="0" presId="urn:microsoft.com/office/officeart/2005/8/layout/hProcess4"/>
    <dgm:cxn modelId="{43265834-C881-457A-8287-E797EB6A9882}" type="presParOf" srcId="{6312E9DA-6B5F-4248-B038-190FC8E8A1FD}" destId="{EA40758E-8116-428F-825F-2BDD718A2642}" srcOrd="3" destOrd="0" presId="urn:microsoft.com/office/officeart/2005/8/layout/hProcess4"/>
    <dgm:cxn modelId="{FAE40174-EFAC-49AD-9DE1-38C55D6657EC}" type="presParOf" srcId="{6312E9DA-6B5F-4248-B038-190FC8E8A1FD}" destId="{8547639F-D992-4980-8B26-016986380A0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A9A93-7E70-4519-97A8-3361D96B705B}">
      <dsp:nvSpPr>
        <dsp:cNvPr id="0" name=""/>
        <dsp:cNvSpPr/>
      </dsp:nvSpPr>
      <dsp:spPr>
        <a:xfrm>
          <a:off x="6819" y="1385883"/>
          <a:ext cx="1394931" cy="1150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dirty="0"/>
            <a:t>En un vaso de 50 ml, pesar el reactivo y transferirlo a una probeta de 100 ml enjuagando con agua destilada.</a:t>
          </a:r>
        </a:p>
      </dsp:txBody>
      <dsp:txXfrm>
        <a:off x="33296" y="1412360"/>
        <a:ext cx="1341977" cy="851031"/>
      </dsp:txXfrm>
    </dsp:sp>
    <dsp:sp modelId="{CC9E7944-023B-473A-A412-8D42B3F591E6}">
      <dsp:nvSpPr>
        <dsp:cNvPr id="0" name=""/>
        <dsp:cNvSpPr/>
      </dsp:nvSpPr>
      <dsp:spPr>
        <a:xfrm>
          <a:off x="780782" y="1624160"/>
          <a:ext cx="1591154" cy="1591154"/>
        </a:xfrm>
        <a:prstGeom prst="leftCircularArrow">
          <a:avLst>
            <a:gd name="adj1" fmla="val 3484"/>
            <a:gd name="adj2" fmla="val 432104"/>
            <a:gd name="adj3" fmla="val 2207615"/>
            <a:gd name="adj4" fmla="val 9024489"/>
            <a:gd name="adj5" fmla="val 406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70508-ADAA-47FD-80E6-D72867CA96CA}">
      <dsp:nvSpPr>
        <dsp:cNvPr id="0" name=""/>
        <dsp:cNvSpPr/>
      </dsp:nvSpPr>
      <dsp:spPr>
        <a:xfrm>
          <a:off x="316804" y="2289869"/>
          <a:ext cx="1239939" cy="4930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PASO 1</a:t>
          </a:r>
        </a:p>
      </dsp:txBody>
      <dsp:txXfrm>
        <a:off x="331246" y="2304311"/>
        <a:ext cx="1211055" cy="464199"/>
      </dsp:txXfrm>
    </dsp:sp>
    <dsp:sp modelId="{242DEF67-864F-45C0-B1D6-C8BBC71917E2}">
      <dsp:nvSpPr>
        <dsp:cNvPr id="0" name=""/>
        <dsp:cNvSpPr/>
      </dsp:nvSpPr>
      <dsp:spPr>
        <a:xfrm>
          <a:off x="1820715" y="1385883"/>
          <a:ext cx="1394931" cy="1150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502237"/>
              <a:satOff val="3428"/>
              <a:lumOff val="-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dirty="0"/>
            <a:t>Disolver el sólido añadiendo una porción de agua y mezclar con un agitador de vidrio.</a:t>
          </a:r>
        </a:p>
      </dsp:txBody>
      <dsp:txXfrm>
        <a:off x="1847192" y="1658902"/>
        <a:ext cx="1341977" cy="851031"/>
      </dsp:txXfrm>
    </dsp:sp>
    <dsp:sp modelId="{3FEB5B65-03DF-4D75-9F97-0520805D632E}">
      <dsp:nvSpPr>
        <dsp:cNvPr id="0" name=""/>
        <dsp:cNvSpPr/>
      </dsp:nvSpPr>
      <dsp:spPr>
        <a:xfrm>
          <a:off x="2583054" y="661868"/>
          <a:ext cx="1769396" cy="1769396"/>
        </a:xfrm>
        <a:prstGeom prst="circularArrow">
          <a:avLst>
            <a:gd name="adj1" fmla="val 3133"/>
            <a:gd name="adj2" fmla="val 385354"/>
            <a:gd name="adj3" fmla="val 19439135"/>
            <a:gd name="adj4" fmla="val 12575511"/>
            <a:gd name="adj5" fmla="val 3655"/>
          </a:avLst>
        </a:prstGeom>
        <a:solidFill>
          <a:schemeClr val="accent4">
            <a:hueOff val="669650"/>
            <a:satOff val="4571"/>
            <a:lumOff val="-33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57BE2-ED59-4842-8E07-CA1949B9CE62}">
      <dsp:nvSpPr>
        <dsp:cNvPr id="0" name=""/>
        <dsp:cNvSpPr/>
      </dsp:nvSpPr>
      <dsp:spPr>
        <a:xfrm>
          <a:off x="2130700" y="1139342"/>
          <a:ext cx="1239939" cy="493083"/>
        </a:xfrm>
        <a:prstGeom prst="roundRect">
          <a:avLst>
            <a:gd name="adj" fmla="val 10000"/>
          </a:avLst>
        </a:prstGeom>
        <a:solidFill>
          <a:schemeClr val="accent4">
            <a:hueOff val="502237"/>
            <a:satOff val="3428"/>
            <a:lumOff val="-25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PASO 2</a:t>
          </a:r>
        </a:p>
      </dsp:txBody>
      <dsp:txXfrm>
        <a:off x="2145142" y="1153784"/>
        <a:ext cx="1211055" cy="464199"/>
      </dsp:txXfrm>
    </dsp:sp>
    <dsp:sp modelId="{60FB6D6F-B59F-40FA-AEA5-E9EEE3DD50C8}">
      <dsp:nvSpPr>
        <dsp:cNvPr id="0" name=""/>
        <dsp:cNvSpPr/>
      </dsp:nvSpPr>
      <dsp:spPr>
        <a:xfrm>
          <a:off x="3634611" y="1385883"/>
          <a:ext cx="1394931" cy="1150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004474"/>
              <a:satOff val="6857"/>
              <a:lumOff val="-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dirty="0"/>
            <a:t>Completar con agua destilada el volumen indicado en la tabla y homogenizar.</a:t>
          </a:r>
        </a:p>
      </dsp:txBody>
      <dsp:txXfrm>
        <a:off x="3661088" y="1412360"/>
        <a:ext cx="1341977" cy="851031"/>
      </dsp:txXfrm>
    </dsp:sp>
    <dsp:sp modelId="{9EA47882-7BD4-4EC1-92FA-75E972A9D766}">
      <dsp:nvSpPr>
        <dsp:cNvPr id="0" name=""/>
        <dsp:cNvSpPr/>
      </dsp:nvSpPr>
      <dsp:spPr>
        <a:xfrm>
          <a:off x="4408574" y="1624160"/>
          <a:ext cx="1591154" cy="1591154"/>
        </a:xfrm>
        <a:prstGeom prst="leftCircularArrow">
          <a:avLst>
            <a:gd name="adj1" fmla="val 3484"/>
            <a:gd name="adj2" fmla="val 432104"/>
            <a:gd name="adj3" fmla="val 2207615"/>
            <a:gd name="adj4" fmla="val 9024489"/>
            <a:gd name="adj5" fmla="val 4065"/>
          </a:avLst>
        </a:prstGeom>
        <a:solidFill>
          <a:schemeClr val="accent4">
            <a:hueOff val="1339299"/>
            <a:satOff val="9143"/>
            <a:lumOff val="-66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297F51-7A18-4796-AF49-F93E0397521D}">
      <dsp:nvSpPr>
        <dsp:cNvPr id="0" name=""/>
        <dsp:cNvSpPr/>
      </dsp:nvSpPr>
      <dsp:spPr>
        <a:xfrm>
          <a:off x="3944596" y="2289869"/>
          <a:ext cx="1239939" cy="493083"/>
        </a:xfrm>
        <a:prstGeom prst="roundRect">
          <a:avLst>
            <a:gd name="adj" fmla="val 10000"/>
          </a:avLst>
        </a:prstGeom>
        <a:solidFill>
          <a:schemeClr val="accent4">
            <a:hueOff val="1004474"/>
            <a:satOff val="6857"/>
            <a:lumOff val="-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PASO 3</a:t>
          </a:r>
        </a:p>
      </dsp:txBody>
      <dsp:txXfrm>
        <a:off x="3959038" y="2304311"/>
        <a:ext cx="1211055" cy="464199"/>
      </dsp:txXfrm>
    </dsp:sp>
    <dsp:sp modelId="{8C081AF3-8826-47BB-9B80-454AB2B8CA2C}">
      <dsp:nvSpPr>
        <dsp:cNvPr id="0" name=""/>
        <dsp:cNvSpPr/>
      </dsp:nvSpPr>
      <dsp:spPr>
        <a:xfrm>
          <a:off x="5448507" y="1385883"/>
          <a:ext cx="1394931" cy="1150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506712"/>
              <a:satOff val="10285"/>
              <a:lumOff val="-74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dirty="0"/>
            <a:t>Trasvasar a un frasco de vidrio etiquetándolo.</a:t>
          </a:r>
        </a:p>
      </dsp:txBody>
      <dsp:txXfrm>
        <a:off x="5474984" y="1658902"/>
        <a:ext cx="1341977" cy="851031"/>
      </dsp:txXfrm>
    </dsp:sp>
    <dsp:sp modelId="{AAE2FF70-A36A-461C-9895-08435BC45726}">
      <dsp:nvSpPr>
        <dsp:cNvPr id="0" name=""/>
        <dsp:cNvSpPr/>
      </dsp:nvSpPr>
      <dsp:spPr>
        <a:xfrm>
          <a:off x="6210845" y="661868"/>
          <a:ext cx="1769396" cy="1769396"/>
        </a:xfrm>
        <a:prstGeom prst="circularArrow">
          <a:avLst>
            <a:gd name="adj1" fmla="val 3133"/>
            <a:gd name="adj2" fmla="val 385354"/>
            <a:gd name="adj3" fmla="val 19439135"/>
            <a:gd name="adj4" fmla="val 12575511"/>
            <a:gd name="adj5" fmla="val 3655"/>
          </a:avLst>
        </a:prstGeom>
        <a:solidFill>
          <a:schemeClr val="accent4">
            <a:hueOff val="2008949"/>
            <a:satOff val="13714"/>
            <a:lumOff val="-99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F5A1E-2FAF-4021-9625-C9A7C8F22444}">
      <dsp:nvSpPr>
        <dsp:cNvPr id="0" name=""/>
        <dsp:cNvSpPr/>
      </dsp:nvSpPr>
      <dsp:spPr>
        <a:xfrm>
          <a:off x="5758492" y="1139342"/>
          <a:ext cx="1239939" cy="493083"/>
        </a:xfrm>
        <a:prstGeom prst="roundRect">
          <a:avLst>
            <a:gd name="adj" fmla="val 10000"/>
          </a:avLst>
        </a:prstGeom>
        <a:solidFill>
          <a:schemeClr val="accent4">
            <a:hueOff val="1506712"/>
            <a:satOff val="10285"/>
            <a:lumOff val="-74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PASO 4</a:t>
          </a:r>
        </a:p>
      </dsp:txBody>
      <dsp:txXfrm>
        <a:off x="5772934" y="1153784"/>
        <a:ext cx="1211055" cy="464199"/>
      </dsp:txXfrm>
    </dsp:sp>
    <dsp:sp modelId="{D72FC692-656A-479A-B288-E2921A5D1F3F}">
      <dsp:nvSpPr>
        <dsp:cNvPr id="0" name=""/>
        <dsp:cNvSpPr/>
      </dsp:nvSpPr>
      <dsp:spPr>
        <a:xfrm>
          <a:off x="7262403" y="1385883"/>
          <a:ext cx="1394931" cy="1150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2008949"/>
              <a:satOff val="13714"/>
              <a:lumOff val="-9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dirty="0"/>
            <a:t>Repetir los pasos anteriores para el Cloruro de Potasio.</a:t>
          </a:r>
        </a:p>
      </dsp:txBody>
      <dsp:txXfrm>
        <a:off x="7288880" y="1412360"/>
        <a:ext cx="1341977" cy="851031"/>
      </dsp:txXfrm>
    </dsp:sp>
    <dsp:sp modelId="{23456800-0AF4-43D0-A931-67A5A76B5725}">
      <dsp:nvSpPr>
        <dsp:cNvPr id="0" name=""/>
        <dsp:cNvSpPr/>
      </dsp:nvSpPr>
      <dsp:spPr>
        <a:xfrm>
          <a:off x="7572387" y="2289869"/>
          <a:ext cx="1239939" cy="493083"/>
        </a:xfrm>
        <a:prstGeom prst="roundRect">
          <a:avLst>
            <a:gd name="adj" fmla="val 10000"/>
          </a:avLst>
        </a:prstGeom>
        <a:solidFill>
          <a:schemeClr val="accent4">
            <a:hueOff val="2008949"/>
            <a:satOff val="13714"/>
            <a:lumOff val="-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/>
            <a:t>PASO 5</a:t>
          </a:r>
        </a:p>
      </dsp:txBody>
      <dsp:txXfrm>
        <a:off x="7586829" y="2304311"/>
        <a:ext cx="1211055" cy="464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34404-EE47-4E3A-9071-64B95ECFCE38}">
      <dsp:nvSpPr>
        <dsp:cNvPr id="0" name=""/>
        <dsp:cNvSpPr/>
      </dsp:nvSpPr>
      <dsp:spPr>
        <a:xfrm>
          <a:off x="5713" y="1470649"/>
          <a:ext cx="1160211" cy="95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/>
            <a:t>En un vaso de 50 ml, pesar el reactivo y transferirlo a una probeta de 100 ml enjuagando con agua destilada.</a:t>
          </a:r>
        </a:p>
      </dsp:txBody>
      <dsp:txXfrm>
        <a:off x="27735" y="1492671"/>
        <a:ext cx="1116167" cy="707831"/>
      </dsp:txXfrm>
    </dsp:sp>
    <dsp:sp modelId="{29B51E57-DAF2-4EBD-BD64-32A3E6ED21B5}">
      <dsp:nvSpPr>
        <dsp:cNvPr id="0" name=""/>
        <dsp:cNvSpPr/>
      </dsp:nvSpPr>
      <dsp:spPr>
        <a:xfrm>
          <a:off x="648761" y="1666377"/>
          <a:ext cx="1327043" cy="1327043"/>
        </a:xfrm>
        <a:prstGeom prst="leftCircularArrow">
          <a:avLst>
            <a:gd name="adj1" fmla="val 3510"/>
            <a:gd name="adj2" fmla="val 435630"/>
            <a:gd name="adj3" fmla="val 2211141"/>
            <a:gd name="adj4" fmla="val 9024489"/>
            <a:gd name="adj5" fmla="val 409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8F51F-35A2-4A22-BB78-D03FB5D437A5}">
      <dsp:nvSpPr>
        <dsp:cNvPr id="0" name=""/>
        <dsp:cNvSpPr/>
      </dsp:nvSpPr>
      <dsp:spPr>
        <a:xfrm>
          <a:off x="263538" y="2222525"/>
          <a:ext cx="1031299" cy="4101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PASO 1</a:t>
          </a:r>
        </a:p>
      </dsp:txBody>
      <dsp:txXfrm>
        <a:off x="275550" y="2234537"/>
        <a:ext cx="1007275" cy="386089"/>
      </dsp:txXfrm>
    </dsp:sp>
    <dsp:sp modelId="{D46E8626-7B84-4B56-936F-129372228C85}">
      <dsp:nvSpPr>
        <dsp:cNvPr id="0" name=""/>
        <dsp:cNvSpPr/>
      </dsp:nvSpPr>
      <dsp:spPr>
        <a:xfrm>
          <a:off x="1516651" y="1470649"/>
          <a:ext cx="1160211" cy="95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401790"/>
              <a:satOff val="2743"/>
              <a:lumOff val="-2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/>
            <a:t>Se trasvasa a un matraz aforado de 50 ml, utilizando un embudo y enjuagar asegurándonos no dejar residuos.</a:t>
          </a:r>
        </a:p>
      </dsp:txBody>
      <dsp:txXfrm>
        <a:off x="1538673" y="1697728"/>
        <a:ext cx="1116167" cy="707831"/>
      </dsp:txXfrm>
    </dsp:sp>
    <dsp:sp modelId="{B560F820-B958-4215-9F23-274EF4A4C2D2}">
      <dsp:nvSpPr>
        <dsp:cNvPr id="0" name=""/>
        <dsp:cNvSpPr/>
      </dsp:nvSpPr>
      <dsp:spPr>
        <a:xfrm>
          <a:off x="2150031" y="867290"/>
          <a:ext cx="1475292" cy="1475292"/>
        </a:xfrm>
        <a:prstGeom prst="circularArrow">
          <a:avLst>
            <a:gd name="adj1" fmla="val 3157"/>
            <a:gd name="adj2" fmla="val 388587"/>
            <a:gd name="adj3" fmla="val 19435902"/>
            <a:gd name="adj4" fmla="val 12575511"/>
            <a:gd name="adj5" fmla="val 3684"/>
          </a:avLst>
        </a:prstGeom>
        <a:solidFill>
          <a:schemeClr val="accent4">
            <a:hueOff val="502237"/>
            <a:satOff val="3428"/>
            <a:lumOff val="-25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876DF-77F9-44C2-8D18-FA7551BBBE30}">
      <dsp:nvSpPr>
        <dsp:cNvPr id="0" name=""/>
        <dsp:cNvSpPr/>
      </dsp:nvSpPr>
      <dsp:spPr>
        <a:xfrm>
          <a:off x="1774476" y="1265592"/>
          <a:ext cx="1031299" cy="410113"/>
        </a:xfrm>
        <a:prstGeom prst="roundRect">
          <a:avLst>
            <a:gd name="adj" fmla="val 10000"/>
          </a:avLst>
        </a:prstGeom>
        <a:solidFill>
          <a:schemeClr val="accent4">
            <a:hueOff val="401790"/>
            <a:satOff val="2743"/>
            <a:lumOff val="-2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PASO 2 </a:t>
          </a:r>
        </a:p>
      </dsp:txBody>
      <dsp:txXfrm>
        <a:off x="1786488" y="1277604"/>
        <a:ext cx="1007275" cy="386089"/>
      </dsp:txXfrm>
    </dsp:sp>
    <dsp:sp modelId="{7193026A-A560-4E8F-8E9F-FB4F3FAF2556}">
      <dsp:nvSpPr>
        <dsp:cNvPr id="0" name=""/>
        <dsp:cNvSpPr/>
      </dsp:nvSpPr>
      <dsp:spPr>
        <a:xfrm>
          <a:off x="3027589" y="1470649"/>
          <a:ext cx="1160211" cy="95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803580"/>
              <a:satOff val="5486"/>
              <a:lumOff val="-4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/>
            <a:t>Completar con agua destilada la capacidad del matraz hasta la marca del aforo.</a:t>
          </a:r>
        </a:p>
      </dsp:txBody>
      <dsp:txXfrm>
        <a:off x="3049611" y="1492671"/>
        <a:ext cx="1116167" cy="707831"/>
      </dsp:txXfrm>
    </dsp:sp>
    <dsp:sp modelId="{03E8C89F-4813-4079-A3A1-9A930CD01D90}">
      <dsp:nvSpPr>
        <dsp:cNvPr id="0" name=""/>
        <dsp:cNvSpPr/>
      </dsp:nvSpPr>
      <dsp:spPr>
        <a:xfrm>
          <a:off x="3670637" y="1666377"/>
          <a:ext cx="1327043" cy="1327043"/>
        </a:xfrm>
        <a:prstGeom prst="leftCircularArrow">
          <a:avLst>
            <a:gd name="adj1" fmla="val 3510"/>
            <a:gd name="adj2" fmla="val 435630"/>
            <a:gd name="adj3" fmla="val 2211141"/>
            <a:gd name="adj4" fmla="val 9024489"/>
            <a:gd name="adj5" fmla="val 4095"/>
          </a:avLst>
        </a:prstGeom>
        <a:solidFill>
          <a:schemeClr val="accent4">
            <a:hueOff val="1004474"/>
            <a:satOff val="6857"/>
            <a:lumOff val="-5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B54E8-4DD9-4498-A0D4-4A8E55007C4A}">
      <dsp:nvSpPr>
        <dsp:cNvPr id="0" name=""/>
        <dsp:cNvSpPr/>
      </dsp:nvSpPr>
      <dsp:spPr>
        <a:xfrm>
          <a:off x="3285414" y="2222525"/>
          <a:ext cx="1031299" cy="410113"/>
        </a:xfrm>
        <a:prstGeom prst="roundRect">
          <a:avLst>
            <a:gd name="adj" fmla="val 10000"/>
          </a:avLst>
        </a:prstGeom>
        <a:solidFill>
          <a:schemeClr val="accent4">
            <a:hueOff val="803580"/>
            <a:satOff val="5486"/>
            <a:lumOff val="-4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PASO 4</a:t>
          </a:r>
        </a:p>
      </dsp:txBody>
      <dsp:txXfrm>
        <a:off x="3297426" y="2234537"/>
        <a:ext cx="1007275" cy="386089"/>
      </dsp:txXfrm>
    </dsp:sp>
    <dsp:sp modelId="{808424D2-E30E-44AB-87E0-B7B1D0DFF907}">
      <dsp:nvSpPr>
        <dsp:cNvPr id="0" name=""/>
        <dsp:cNvSpPr/>
      </dsp:nvSpPr>
      <dsp:spPr>
        <a:xfrm>
          <a:off x="4538527" y="1470649"/>
          <a:ext cx="1160211" cy="95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205369"/>
              <a:satOff val="8228"/>
              <a:lumOff val="-5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/>
            <a:t>Tapar el matraz y homogenizar</a:t>
          </a:r>
        </a:p>
      </dsp:txBody>
      <dsp:txXfrm>
        <a:off x="4560549" y="1697728"/>
        <a:ext cx="1116167" cy="707831"/>
      </dsp:txXfrm>
    </dsp:sp>
    <dsp:sp modelId="{DA5DBAF7-FD7E-4530-B606-587EA8AA45FD}">
      <dsp:nvSpPr>
        <dsp:cNvPr id="0" name=""/>
        <dsp:cNvSpPr/>
      </dsp:nvSpPr>
      <dsp:spPr>
        <a:xfrm>
          <a:off x="5171906" y="867290"/>
          <a:ext cx="1475292" cy="1475292"/>
        </a:xfrm>
        <a:prstGeom prst="circularArrow">
          <a:avLst>
            <a:gd name="adj1" fmla="val 3157"/>
            <a:gd name="adj2" fmla="val 388587"/>
            <a:gd name="adj3" fmla="val 19435902"/>
            <a:gd name="adj4" fmla="val 12575511"/>
            <a:gd name="adj5" fmla="val 3684"/>
          </a:avLst>
        </a:prstGeom>
        <a:solidFill>
          <a:schemeClr val="accent4">
            <a:hueOff val="1506712"/>
            <a:satOff val="10285"/>
            <a:lumOff val="-74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319EB-9ECF-4454-9B08-19C9C287841F}">
      <dsp:nvSpPr>
        <dsp:cNvPr id="0" name=""/>
        <dsp:cNvSpPr/>
      </dsp:nvSpPr>
      <dsp:spPr>
        <a:xfrm>
          <a:off x="4796352" y="1265592"/>
          <a:ext cx="1031299" cy="410113"/>
        </a:xfrm>
        <a:prstGeom prst="roundRect">
          <a:avLst>
            <a:gd name="adj" fmla="val 10000"/>
          </a:avLst>
        </a:prstGeom>
        <a:solidFill>
          <a:schemeClr val="accent4">
            <a:hueOff val="1205369"/>
            <a:satOff val="8228"/>
            <a:lumOff val="-5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PASO 5</a:t>
          </a:r>
        </a:p>
      </dsp:txBody>
      <dsp:txXfrm>
        <a:off x="4808364" y="1277604"/>
        <a:ext cx="1007275" cy="386089"/>
      </dsp:txXfrm>
    </dsp:sp>
    <dsp:sp modelId="{8A9F0634-7A81-4EE6-9307-6DE06B004AC5}">
      <dsp:nvSpPr>
        <dsp:cNvPr id="0" name=""/>
        <dsp:cNvSpPr/>
      </dsp:nvSpPr>
      <dsp:spPr>
        <a:xfrm>
          <a:off x="6049464" y="1470649"/>
          <a:ext cx="1160211" cy="95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607159"/>
              <a:satOff val="10971"/>
              <a:lumOff val="-7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/>
            <a:t>Trasvasar a un frasco de vidrio etiquetándolo.</a:t>
          </a:r>
        </a:p>
      </dsp:txBody>
      <dsp:txXfrm>
        <a:off x="6071486" y="1492671"/>
        <a:ext cx="1116167" cy="707831"/>
      </dsp:txXfrm>
    </dsp:sp>
    <dsp:sp modelId="{88C9B0AD-98C3-4553-BE2D-404908FDFBF0}">
      <dsp:nvSpPr>
        <dsp:cNvPr id="0" name=""/>
        <dsp:cNvSpPr/>
      </dsp:nvSpPr>
      <dsp:spPr>
        <a:xfrm>
          <a:off x="6692512" y="1666377"/>
          <a:ext cx="1327043" cy="1327043"/>
        </a:xfrm>
        <a:prstGeom prst="leftCircularArrow">
          <a:avLst>
            <a:gd name="adj1" fmla="val 3510"/>
            <a:gd name="adj2" fmla="val 435630"/>
            <a:gd name="adj3" fmla="val 2211141"/>
            <a:gd name="adj4" fmla="val 9024489"/>
            <a:gd name="adj5" fmla="val 4095"/>
          </a:avLst>
        </a:prstGeom>
        <a:solidFill>
          <a:schemeClr val="accent4">
            <a:hueOff val="2008949"/>
            <a:satOff val="13714"/>
            <a:lumOff val="-99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622EC-740F-4FA6-8E5B-6A58721967B0}">
      <dsp:nvSpPr>
        <dsp:cNvPr id="0" name=""/>
        <dsp:cNvSpPr/>
      </dsp:nvSpPr>
      <dsp:spPr>
        <a:xfrm>
          <a:off x="6307289" y="2222525"/>
          <a:ext cx="1031299" cy="410113"/>
        </a:xfrm>
        <a:prstGeom prst="roundRect">
          <a:avLst>
            <a:gd name="adj" fmla="val 10000"/>
          </a:avLst>
        </a:prstGeom>
        <a:solidFill>
          <a:schemeClr val="accent4">
            <a:hueOff val="1607159"/>
            <a:satOff val="10971"/>
            <a:lumOff val="-7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PASO 6 </a:t>
          </a:r>
        </a:p>
      </dsp:txBody>
      <dsp:txXfrm>
        <a:off x="6319301" y="2234537"/>
        <a:ext cx="1007275" cy="386089"/>
      </dsp:txXfrm>
    </dsp:sp>
    <dsp:sp modelId="{3DC46E9B-41A0-4F99-B8A7-D1B623AB5791}">
      <dsp:nvSpPr>
        <dsp:cNvPr id="0" name=""/>
        <dsp:cNvSpPr/>
      </dsp:nvSpPr>
      <dsp:spPr>
        <a:xfrm>
          <a:off x="7560402" y="1470649"/>
          <a:ext cx="1160211" cy="95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2008949"/>
              <a:satOff val="13714"/>
              <a:lumOff val="-9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57150" lvl="1" indent="-57150" algn="ctr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/>
            <a:t>Repetir los pasos del 1 al 6 para </a:t>
          </a:r>
          <a:r>
            <a:rPr lang="es-MX" sz="800" kern="1200" dirty="0" err="1"/>
            <a:t>Tiocianato</a:t>
          </a:r>
          <a:r>
            <a:rPr lang="es-MX" sz="800" kern="1200" dirty="0"/>
            <a:t> e amonio e Hidróxido de sodio.</a:t>
          </a:r>
        </a:p>
      </dsp:txBody>
      <dsp:txXfrm>
        <a:off x="7582424" y="1697728"/>
        <a:ext cx="1116167" cy="707831"/>
      </dsp:txXfrm>
    </dsp:sp>
    <dsp:sp modelId="{A7F1E470-2DA8-4463-9A8A-5ED52E3BAA53}">
      <dsp:nvSpPr>
        <dsp:cNvPr id="0" name=""/>
        <dsp:cNvSpPr/>
      </dsp:nvSpPr>
      <dsp:spPr>
        <a:xfrm>
          <a:off x="7818227" y="1265592"/>
          <a:ext cx="1031299" cy="410113"/>
        </a:xfrm>
        <a:prstGeom prst="roundRect">
          <a:avLst>
            <a:gd name="adj" fmla="val 10000"/>
          </a:avLst>
        </a:prstGeom>
        <a:solidFill>
          <a:schemeClr val="accent4">
            <a:hueOff val="2008949"/>
            <a:satOff val="13714"/>
            <a:lumOff val="-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PASO 7</a:t>
          </a:r>
        </a:p>
      </dsp:txBody>
      <dsp:txXfrm>
        <a:off x="7830239" y="1277604"/>
        <a:ext cx="1007275" cy="386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4F343-4D8B-4259-A63D-8253ACEB242E}">
      <dsp:nvSpPr>
        <dsp:cNvPr id="0" name=""/>
        <dsp:cNvSpPr/>
      </dsp:nvSpPr>
      <dsp:spPr>
        <a:xfrm>
          <a:off x="317656" y="832193"/>
          <a:ext cx="1938815" cy="15991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/>
            <a:t>Realizar los cálculos necesarios para saber cantidades.</a:t>
          </a:r>
        </a:p>
      </dsp:txBody>
      <dsp:txXfrm>
        <a:off x="354456" y="868993"/>
        <a:ext cx="1865215" cy="1182849"/>
      </dsp:txXfrm>
    </dsp:sp>
    <dsp:sp modelId="{04D81408-6F4C-40B9-B9F8-FAF906B1144B}">
      <dsp:nvSpPr>
        <dsp:cNvPr id="0" name=""/>
        <dsp:cNvSpPr/>
      </dsp:nvSpPr>
      <dsp:spPr>
        <a:xfrm>
          <a:off x="1385086" y="1133560"/>
          <a:ext cx="2255588" cy="2255588"/>
        </a:xfrm>
        <a:prstGeom prst="leftCircularArrow">
          <a:avLst>
            <a:gd name="adj1" fmla="val 3671"/>
            <a:gd name="adj2" fmla="val 457399"/>
            <a:gd name="adj3" fmla="val 2232910"/>
            <a:gd name="adj4" fmla="val 9024489"/>
            <a:gd name="adj5" fmla="val 428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1A093-F259-420B-B51B-327B9FE1090C}">
      <dsp:nvSpPr>
        <dsp:cNvPr id="0" name=""/>
        <dsp:cNvSpPr/>
      </dsp:nvSpPr>
      <dsp:spPr>
        <a:xfrm>
          <a:off x="748504" y="2088642"/>
          <a:ext cx="1723391" cy="6853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/>
            <a:t>PASO 1</a:t>
          </a:r>
        </a:p>
      </dsp:txBody>
      <dsp:txXfrm>
        <a:off x="768577" y="2108715"/>
        <a:ext cx="1683245" cy="645189"/>
      </dsp:txXfrm>
    </dsp:sp>
    <dsp:sp modelId="{29B133FC-1A86-4697-AD59-5631635F6529}">
      <dsp:nvSpPr>
        <dsp:cNvPr id="0" name=""/>
        <dsp:cNvSpPr/>
      </dsp:nvSpPr>
      <dsp:spPr>
        <a:xfrm>
          <a:off x="2866230" y="832193"/>
          <a:ext cx="1938815" cy="15991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004474"/>
              <a:satOff val="6857"/>
              <a:lumOff val="-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900" b="1" kern="1200" dirty="0"/>
            <a:t>Si el soluto es ácido fuerte, </a:t>
          </a:r>
          <a:r>
            <a:rPr lang="es-MX" sz="900" b="0" kern="1200" dirty="0"/>
            <a:t>depositar un poco de agua destilada en el matraz aforado, después medir con una pipeta de volumen el ácido requerido y vaciarlo al matraz que contiene el agua, y después completar la capacidad del matraz con agua destilada.</a:t>
          </a:r>
          <a:endParaRPr lang="es-MX" sz="900" b="1" kern="1200" dirty="0"/>
        </a:p>
      </dsp:txBody>
      <dsp:txXfrm>
        <a:off x="2903030" y="1211661"/>
        <a:ext cx="1865215" cy="1182849"/>
      </dsp:txXfrm>
    </dsp:sp>
    <dsp:sp modelId="{10E0A4FD-42D8-4753-BF3C-97CF97A97EAD}">
      <dsp:nvSpPr>
        <dsp:cNvPr id="0" name=""/>
        <dsp:cNvSpPr/>
      </dsp:nvSpPr>
      <dsp:spPr>
        <a:xfrm>
          <a:off x="3917503" y="-188344"/>
          <a:ext cx="2503325" cy="2503325"/>
        </a:xfrm>
        <a:prstGeom prst="circularArrow">
          <a:avLst>
            <a:gd name="adj1" fmla="val 3308"/>
            <a:gd name="adj2" fmla="val 408578"/>
            <a:gd name="adj3" fmla="val 19415911"/>
            <a:gd name="adj4" fmla="val 12575511"/>
            <a:gd name="adj5" fmla="val 3859"/>
          </a:avLst>
        </a:prstGeom>
        <a:solidFill>
          <a:schemeClr val="accent4">
            <a:hueOff val="2008949"/>
            <a:satOff val="13714"/>
            <a:lumOff val="-99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92697-686E-40FB-A981-19CE60660D1A}">
      <dsp:nvSpPr>
        <dsp:cNvPr id="0" name=""/>
        <dsp:cNvSpPr/>
      </dsp:nvSpPr>
      <dsp:spPr>
        <a:xfrm>
          <a:off x="3297078" y="489525"/>
          <a:ext cx="1723391" cy="685335"/>
        </a:xfrm>
        <a:prstGeom prst="roundRect">
          <a:avLst>
            <a:gd name="adj" fmla="val 10000"/>
          </a:avLst>
        </a:prstGeom>
        <a:solidFill>
          <a:schemeClr val="accent4">
            <a:hueOff val="1004474"/>
            <a:satOff val="6857"/>
            <a:lumOff val="-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/>
            <a:t>PASO 2</a:t>
          </a:r>
        </a:p>
      </dsp:txBody>
      <dsp:txXfrm>
        <a:off x="3317151" y="509598"/>
        <a:ext cx="1683245" cy="645189"/>
      </dsp:txXfrm>
    </dsp:sp>
    <dsp:sp modelId="{C61867E9-D152-4EFB-8276-66F4C04E7E6D}">
      <dsp:nvSpPr>
        <dsp:cNvPr id="0" name=""/>
        <dsp:cNvSpPr/>
      </dsp:nvSpPr>
      <dsp:spPr>
        <a:xfrm>
          <a:off x="5414804" y="832193"/>
          <a:ext cx="1938815" cy="15991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2008949"/>
              <a:satOff val="13714"/>
              <a:lumOff val="-9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/>
            <a:t>Repetir los paso 1 y 2 con soluciones ácidas.</a:t>
          </a:r>
        </a:p>
      </dsp:txBody>
      <dsp:txXfrm>
        <a:off x="5451604" y="868993"/>
        <a:ext cx="1865215" cy="1182849"/>
      </dsp:txXfrm>
    </dsp:sp>
    <dsp:sp modelId="{EA40758E-8116-428F-825F-2BDD718A2642}">
      <dsp:nvSpPr>
        <dsp:cNvPr id="0" name=""/>
        <dsp:cNvSpPr/>
      </dsp:nvSpPr>
      <dsp:spPr>
        <a:xfrm>
          <a:off x="5845652" y="2088642"/>
          <a:ext cx="1723391" cy="685335"/>
        </a:xfrm>
        <a:prstGeom prst="roundRect">
          <a:avLst>
            <a:gd name="adj" fmla="val 10000"/>
          </a:avLst>
        </a:prstGeom>
        <a:solidFill>
          <a:schemeClr val="accent4">
            <a:hueOff val="2008949"/>
            <a:satOff val="13714"/>
            <a:lumOff val="-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400" kern="1200" dirty="0"/>
            <a:t>PASO 3</a:t>
          </a:r>
        </a:p>
      </dsp:txBody>
      <dsp:txXfrm>
        <a:off x="5865725" y="2108715"/>
        <a:ext cx="1683245" cy="645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59212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9789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859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0623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7372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8638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5324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34439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929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955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5781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3842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1948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4127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470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3600" b="1">
                <a:latin typeface="Amatic SC"/>
                <a:ea typeface="Amatic SC"/>
                <a:cs typeface="Amatic SC"/>
                <a:sym typeface="Amatic SC"/>
              </a:defRPr>
            </a:lvl1pPr>
            <a:lvl2pPr marL="914400" lvl="1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2pPr>
            <a:lvl3pPr marL="1371600" lvl="2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3pPr>
            <a:lvl4pPr marL="1828800" lvl="3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4pPr>
            <a:lvl5pPr marL="2286000" lvl="4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5pPr>
            <a:lvl6pPr marL="2743200" lvl="5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6pPr>
            <a:lvl7pPr marL="3200400" lvl="6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7pPr>
            <a:lvl8pPr marL="3657600" lvl="7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8pPr>
            <a:lvl9pPr marL="4114800" lvl="8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EE82-040D-457A-B048-425AA783E1AC}" type="datetimeFigureOut">
              <a:rPr lang="es-MX" smtClean="0"/>
              <a:t>23/04/2020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57CE-7D5E-47F0-B98B-AB339D5046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641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6F68-73B5-41F0-82DD-F4080E58BB96}" type="datetimeFigureOut">
              <a:rPr lang="es-MX" smtClean="0"/>
              <a:t>23/04/2020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10AA-8E11-43BC-BE22-55839990F0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631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6" r:id="rId5"/>
    <p:sldLayoutId id="2147483660" r:id="rId6"/>
    <p:sldLayoutId id="2147483661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3.wdp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microsoft.com/office/2007/relationships/hdphoto" Target="../media/hdphoto18.wdp"/><Relationship Id="rId3" Type="http://schemas.openxmlformats.org/officeDocument/2006/relationships/image" Target="../media/image40.jpe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microsoft.com/office/2007/relationships/hdphoto" Target="../media/hdphoto17.wdp"/><Relationship Id="rId5" Type="http://schemas.microsoft.com/office/2007/relationships/hdphoto" Target="../media/hdphoto15.wdp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microsoft.com/office/2007/relationships/hdphoto" Target="../media/hdphoto16.wdp"/><Relationship Id="rId1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microsoft.com/office/2007/relationships/hdphoto" Target="../media/hdphoto20.wdp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279687" y="1977595"/>
            <a:ext cx="6584626" cy="140355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sz="4000" dirty="0"/>
              <a:t>Práctica No.4</a:t>
            </a:r>
            <a:r>
              <a:rPr lang="es-MX" dirty="0"/>
              <a:t/>
            </a:r>
            <a:br>
              <a:rPr lang="es-MX" dirty="0"/>
            </a:br>
            <a:r>
              <a:rPr lang="es-MX" dirty="0"/>
              <a:t>PREPARACIÓN	DE	SOLUCIONES DE	CONCENTRACIÓN </a:t>
            </a:r>
            <a:r>
              <a:rPr lang="es-MX" dirty="0" smtClean="0"/>
              <a:t>DETERMINADA</a:t>
            </a:r>
            <a:endParaRPr lang="es-MX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8"/>
          <p:cNvSpPr txBox="1">
            <a:spLocks noGrp="1"/>
          </p:cNvSpPr>
          <p:nvPr>
            <p:ph type="title"/>
          </p:nvPr>
        </p:nvSpPr>
        <p:spPr>
          <a:xfrm>
            <a:off x="1028374" y="259843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2">
                    <a:lumMod val="50000"/>
                  </a:schemeClr>
                </a:solidFill>
              </a:rPr>
              <a:t>Vale de laboratorio </a:t>
            </a:r>
            <a:endParaRPr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AE02373-F0DA-4CAC-AD31-08E424878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02" b="28786"/>
          <a:stretch/>
        </p:blipFill>
        <p:spPr>
          <a:xfrm>
            <a:off x="386564" y="819607"/>
            <a:ext cx="8100638" cy="4064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2CC63B-AE4C-4E8A-BB7B-718BAF42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75" y="395804"/>
            <a:ext cx="7087200" cy="550200"/>
          </a:xfrm>
        </p:spPr>
        <p:txBody>
          <a:bodyPr/>
          <a:lstStyle/>
          <a:p>
            <a:r>
              <a:rPr lang="es-MX" dirty="0"/>
              <a:t>tabla de los cálculos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F9BFEDE-0136-41D2-B7BB-658B16E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57CE-7D5E-47F0-B98B-AB339D50462C}" type="slidenum">
              <a:rPr lang="es-MX" smtClean="0"/>
              <a:t>11</a:t>
            </a:fld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xmlns="" id="{5FE2C13A-5121-42E1-B3E0-0A203BC6C5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9533750"/>
                  </p:ext>
                </p:extLst>
              </p:nvPr>
            </p:nvGraphicFramePr>
            <p:xfrm>
              <a:off x="1028375" y="1262480"/>
              <a:ext cx="7087200" cy="3485216"/>
            </p:xfrm>
            <a:graphic>
              <a:graphicData uri="http://schemas.openxmlformats.org/drawingml/2006/table">
                <a:tbl>
                  <a:tblPr firstRow="1" firstCol="1" bandRow="1">
                    <a:tableStyleId>{073A0DAA-6AF3-43AB-8588-CEC1D06C72B9}</a:tableStyleId>
                  </a:tblPr>
                  <a:tblGrid>
                    <a:gridCol w="1152237">
                      <a:extLst>
                        <a:ext uri="{9D8B030D-6E8A-4147-A177-3AD203B41FA5}">
                          <a16:colId xmlns:a16="http://schemas.microsoft.com/office/drawing/2014/main" xmlns="" val="2188242505"/>
                        </a:ext>
                      </a:extLst>
                    </a:gridCol>
                    <a:gridCol w="1317402">
                      <a:extLst>
                        <a:ext uri="{9D8B030D-6E8A-4147-A177-3AD203B41FA5}">
                          <a16:colId xmlns:a16="http://schemas.microsoft.com/office/drawing/2014/main" xmlns="" val="2779381319"/>
                        </a:ext>
                      </a:extLst>
                    </a:gridCol>
                    <a:gridCol w="1150672">
                      <a:extLst>
                        <a:ext uri="{9D8B030D-6E8A-4147-A177-3AD203B41FA5}">
                          <a16:colId xmlns:a16="http://schemas.microsoft.com/office/drawing/2014/main" xmlns="" val="2658090143"/>
                        </a:ext>
                      </a:extLst>
                    </a:gridCol>
                    <a:gridCol w="1147541">
                      <a:extLst>
                        <a:ext uri="{9D8B030D-6E8A-4147-A177-3AD203B41FA5}">
                          <a16:colId xmlns:a16="http://schemas.microsoft.com/office/drawing/2014/main" xmlns="" val="3802341423"/>
                        </a:ext>
                      </a:extLst>
                    </a:gridCol>
                    <a:gridCol w="1156934">
                      <a:extLst>
                        <a:ext uri="{9D8B030D-6E8A-4147-A177-3AD203B41FA5}">
                          <a16:colId xmlns:a16="http://schemas.microsoft.com/office/drawing/2014/main" xmlns="" val="1954204362"/>
                        </a:ext>
                      </a:extLst>
                    </a:gridCol>
                    <a:gridCol w="1162414">
                      <a:extLst>
                        <a:ext uri="{9D8B030D-6E8A-4147-A177-3AD203B41FA5}">
                          <a16:colId xmlns:a16="http://schemas.microsoft.com/office/drawing/2014/main" xmlns="" val="842134169"/>
                        </a:ext>
                      </a:extLst>
                    </a:gridCol>
                  </a:tblGrid>
                  <a:tr h="56570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100">
                              <a:effectLst/>
                            </a:rPr>
                            <a:t>Sustancia</a:t>
                          </a:r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100">
                              <a:effectLst/>
                            </a:rPr>
                            <a:t>Concentración</a:t>
                          </a:r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100" dirty="0">
                              <a:effectLst/>
                            </a:rPr>
                            <a:t>Peso de la sustancia</a:t>
                          </a:r>
                          <a:endParaRPr lang="es-MX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100" dirty="0">
                              <a:effectLst/>
                            </a:rPr>
                            <a:t>Volumen (ml)</a:t>
                          </a:r>
                          <a:endParaRPr lang="es-MX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100" dirty="0">
                              <a:effectLst/>
                            </a:rPr>
                            <a:t>Molaridad</a:t>
                          </a:r>
                          <a:endParaRPr lang="es-MX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100">
                              <a:effectLst/>
                            </a:rPr>
                            <a:t>Ppm(mg/l)</a:t>
                          </a:r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564424881"/>
                      </a:ext>
                    </a:extLst>
                  </a:tr>
                  <a:tr h="273470"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100">
                              <a:effectLst/>
                            </a:rPr>
                            <a:t>SÓLIDOS</a:t>
                          </a:r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615375787"/>
                      </a:ext>
                    </a:extLst>
                  </a:tr>
                  <a:tr h="39542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𝑨𝒍𝑪</m:t>
                                </m:r>
                                <m:sSub>
                                  <m:sSubPr>
                                    <m:ctrlPr>
                                      <a:rPr lang="es-MX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𝒍</m:t>
                                    </m:r>
                                  </m:e>
                                  <m:sub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4% (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s-MX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num>
                                  <m:den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den>
                                </m:f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4 </m:t>
                                </m:r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𝑔𝑟</m:t>
                                </m:r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0.3 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s-MX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𝑚𝑜𝑙</m:t>
                                    </m:r>
                                  </m:num>
                                  <m:den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40,000 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s-MX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𝑚𝑔</m:t>
                                    </m:r>
                                  </m:num>
                                  <m:den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157648632"/>
                      </a:ext>
                    </a:extLst>
                  </a:tr>
                  <a:tr h="39542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𝑲𝑪𝒍</m:t>
                                </m:r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1% (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s-MX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num>
                                  <m:den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den>
                                </m:f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0.5 </m:t>
                                </m:r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𝑔𝑟</m:t>
                                </m:r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0.134 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s-MX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𝑚𝑜𝑙</m:t>
                                    </m:r>
                                  </m:num>
                                  <m:den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10,000 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s-MX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𝑚𝑔</m:t>
                                    </m:r>
                                  </m:num>
                                  <m:den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463605652"/>
                      </a:ext>
                    </a:extLst>
                  </a:tr>
                  <a:tr h="39542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𝑭𝒆</m:t>
                                </m:r>
                                <m:sSub>
                                  <m:sSubPr>
                                    <m:ctrlPr>
                                      <a:rPr lang="es-MX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𝑪𝒍</m:t>
                                    </m:r>
                                  </m:e>
                                  <m:sub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0.01</m:t>
                                </m:r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0.0811 </m:t>
                                </m:r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𝑔𝑟</m:t>
                                </m:r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0.01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s-MX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𝑚𝑜𝑙</m:t>
                                    </m:r>
                                  </m:num>
                                  <m:den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1600 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s-MX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𝑚𝑔</m:t>
                                    </m:r>
                                  </m:num>
                                  <m:den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773262984"/>
                      </a:ext>
                    </a:extLst>
                  </a:tr>
                  <a:tr h="39542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  <m:sSub>
                                  <m:sSubPr>
                                    <m:ctrlPr>
                                      <a:rPr lang="es-MX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e>
                                  <m:sub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𝑺𝑪𝑵</m:t>
                                </m:r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0.01</m:t>
                                </m:r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0.04 </m:t>
                                </m:r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𝑔𝑟</m:t>
                                </m:r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0.01 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s-MX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𝑚𝑜𝑙</m:t>
                                    </m:r>
                                  </m:num>
                                  <m:den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760 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s-MX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𝑚𝑔</m:t>
                                    </m:r>
                                  </m:num>
                                  <m:den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282619444"/>
                      </a:ext>
                    </a:extLst>
                  </a:tr>
                  <a:tr h="39542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𝑵𝒂𝑶𝑯</m:t>
                                </m:r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0.1</m:t>
                                </m:r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0.4 </m:t>
                                </m:r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𝑔𝑟</m:t>
                                </m:r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0.1 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s-MX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𝑚𝑜𝑙</m:t>
                                    </m:r>
                                  </m:num>
                                  <m:den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4,000 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s-MX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𝑚𝑔</m:t>
                                    </m:r>
                                  </m:num>
                                  <m:den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4123701486"/>
                      </a:ext>
                    </a:extLst>
                  </a:tr>
                  <a:tr h="273470"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100">
                              <a:effectLst/>
                            </a:rPr>
                            <a:t>LÍQUIDO</a:t>
                          </a:r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674876260"/>
                      </a:ext>
                    </a:extLst>
                  </a:tr>
                  <a:tr h="39542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𝑯𝑪𝒍</m:t>
                                </m:r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7.296 </m:t>
                                </m:r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𝑔𝑟</m:t>
                                </m:r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s-MX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𝑚𝑜𝑙</m:t>
                                    </m:r>
                                  </m:num>
                                  <m:den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100">
                                    <a:effectLst/>
                                    <a:latin typeface="Cambria Math" panose="02040503050406030204" pitchFamily="18" charset="0"/>
                                  </a:rPr>
                                  <m:t>72,960 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s-MX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𝑚𝑔</m:t>
                                    </m:r>
                                  </m:num>
                                  <m:den>
                                    <m:r>
                                      <a:rPr lang="es-MX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MX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3571749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5FE2C13A-5121-42E1-B3E0-0A203BC6C5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9533750"/>
                  </p:ext>
                </p:extLst>
              </p:nvPr>
            </p:nvGraphicFramePr>
            <p:xfrm>
              <a:off x="1028375" y="1262480"/>
              <a:ext cx="7087200" cy="3485216"/>
            </p:xfrm>
            <a:graphic>
              <a:graphicData uri="http://schemas.openxmlformats.org/drawingml/2006/table">
                <a:tbl>
                  <a:tblPr firstRow="1" firstCol="1" bandRow="1">
                    <a:tableStyleId>{073A0DAA-6AF3-43AB-8588-CEC1D06C72B9}</a:tableStyleId>
                  </a:tblPr>
                  <a:tblGrid>
                    <a:gridCol w="1152237">
                      <a:extLst>
                        <a:ext uri="{9D8B030D-6E8A-4147-A177-3AD203B41FA5}">
                          <a16:colId xmlns:a16="http://schemas.microsoft.com/office/drawing/2014/main" val="2188242505"/>
                        </a:ext>
                      </a:extLst>
                    </a:gridCol>
                    <a:gridCol w="1317402">
                      <a:extLst>
                        <a:ext uri="{9D8B030D-6E8A-4147-A177-3AD203B41FA5}">
                          <a16:colId xmlns:a16="http://schemas.microsoft.com/office/drawing/2014/main" val="2779381319"/>
                        </a:ext>
                      </a:extLst>
                    </a:gridCol>
                    <a:gridCol w="1150672">
                      <a:extLst>
                        <a:ext uri="{9D8B030D-6E8A-4147-A177-3AD203B41FA5}">
                          <a16:colId xmlns:a16="http://schemas.microsoft.com/office/drawing/2014/main" val="2658090143"/>
                        </a:ext>
                      </a:extLst>
                    </a:gridCol>
                    <a:gridCol w="1147541">
                      <a:extLst>
                        <a:ext uri="{9D8B030D-6E8A-4147-A177-3AD203B41FA5}">
                          <a16:colId xmlns:a16="http://schemas.microsoft.com/office/drawing/2014/main" val="3802341423"/>
                        </a:ext>
                      </a:extLst>
                    </a:gridCol>
                    <a:gridCol w="1156934">
                      <a:extLst>
                        <a:ext uri="{9D8B030D-6E8A-4147-A177-3AD203B41FA5}">
                          <a16:colId xmlns:a16="http://schemas.microsoft.com/office/drawing/2014/main" val="1954204362"/>
                        </a:ext>
                      </a:extLst>
                    </a:gridCol>
                    <a:gridCol w="1162414">
                      <a:extLst>
                        <a:ext uri="{9D8B030D-6E8A-4147-A177-3AD203B41FA5}">
                          <a16:colId xmlns:a16="http://schemas.microsoft.com/office/drawing/2014/main" val="842134169"/>
                        </a:ext>
                      </a:extLst>
                    </a:gridCol>
                  </a:tblGrid>
                  <a:tr h="56570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100">
                              <a:effectLst/>
                            </a:rPr>
                            <a:t>Sustancia</a:t>
                          </a:r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100">
                              <a:effectLst/>
                            </a:rPr>
                            <a:t>Concentración</a:t>
                          </a:r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100" dirty="0">
                              <a:effectLst/>
                            </a:rPr>
                            <a:t>Peso de la sustancia</a:t>
                          </a:r>
                          <a:endParaRPr lang="es-MX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100" dirty="0">
                              <a:effectLst/>
                            </a:rPr>
                            <a:t>Volumen (ml)</a:t>
                          </a:r>
                          <a:endParaRPr lang="es-MX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100" dirty="0">
                              <a:effectLst/>
                            </a:rPr>
                            <a:t>Molaridad</a:t>
                          </a:r>
                          <a:endParaRPr lang="es-MX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100">
                              <a:effectLst/>
                            </a:rPr>
                            <a:t>Ppm(mg/l)</a:t>
                          </a:r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64424881"/>
                      </a:ext>
                    </a:extLst>
                  </a:tr>
                  <a:tr h="273470"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100">
                              <a:effectLst/>
                            </a:rPr>
                            <a:t>SÓLIDOS</a:t>
                          </a:r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5375787"/>
                      </a:ext>
                    </a:extLst>
                  </a:tr>
                  <a:tr h="39542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29" t="-221538" r="-517989" b="-66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7558" t="-221538" r="-351152" b="-66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5344" t="-221538" r="-303175" b="-66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17021" t="-221538" r="-204787" b="-66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12632" t="-221538" r="-102632" b="-66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09948" t="-221538" r="-2094" b="-66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7648632"/>
                      </a:ext>
                    </a:extLst>
                  </a:tr>
                  <a:tr h="39542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29" t="-321538" r="-517989" b="-56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7558" t="-321538" r="-351152" b="-56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5344" t="-321538" r="-303175" b="-56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17021" t="-321538" r="-204787" b="-56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12632" t="-321538" r="-102632" b="-56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09948" t="-321538" r="-2094" b="-56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3605652"/>
                      </a:ext>
                    </a:extLst>
                  </a:tr>
                  <a:tr h="39542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29" t="-428125" r="-517989" b="-4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7558" t="-428125" r="-351152" b="-4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5344" t="-428125" r="-303175" b="-4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17021" t="-428125" r="-204787" b="-4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12632" t="-428125" r="-102632" b="-4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09948" t="-428125" r="-2094" b="-4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3262984"/>
                      </a:ext>
                    </a:extLst>
                  </a:tr>
                  <a:tr h="39542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29" t="-520000" r="-517989" b="-36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7558" t="-520000" r="-351152" b="-36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5344" t="-520000" r="-303175" b="-36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17021" t="-520000" r="-204787" b="-36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12632" t="-520000" r="-102632" b="-36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09948" t="-520000" r="-2094" b="-36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2619444"/>
                      </a:ext>
                    </a:extLst>
                  </a:tr>
                  <a:tr h="39542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29" t="-620000" r="-517989" b="-26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7558" t="-620000" r="-351152" b="-26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5344" t="-620000" r="-303175" b="-26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17021" t="-620000" r="-204787" b="-26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12632" t="-620000" r="-102632" b="-26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09948" t="-620000" r="-2094" b="-26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3701486"/>
                      </a:ext>
                    </a:extLst>
                  </a:tr>
                  <a:tr h="273470">
                    <a:tc gridSpan="6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MX" sz="1100">
                              <a:effectLst/>
                            </a:rPr>
                            <a:t>LÍQUIDO</a:t>
                          </a:r>
                          <a:endParaRPr lang="es-MX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4876260"/>
                      </a:ext>
                    </a:extLst>
                  </a:tr>
                  <a:tr h="395428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29" t="-789231" r="-517989" b="-9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87558" t="-789231" r="-351152" b="-9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15344" t="-789231" r="-303175" b="-9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17021" t="-789231" r="-204787" b="-9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12632" t="-789231" r="-102632" b="-9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509948" t="-789231" r="-2094" b="-9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71749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2018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9"/>
          <p:cNvSpPr/>
          <p:nvPr/>
        </p:nvSpPr>
        <p:spPr>
          <a:xfrm>
            <a:off x="4257952" y="401125"/>
            <a:ext cx="416822" cy="40504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39" name="Google Shape;739;p19"/>
          <p:cNvSpPr/>
          <p:nvPr/>
        </p:nvSpPr>
        <p:spPr>
          <a:xfrm rot="2487045">
            <a:off x="4217163" y="2055472"/>
            <a:ext cx="296567" cy="28818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740" name="Google Shape;740;p1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741" name="Google Shape;741;p19"/>
          <p:cNvSpPr txBox="1">
            <a:spLocks noGrp="1"/>
          </p:cNvSpPr>
          <p:nvPr>
            <p:ph type="ctrTitle" idx="4294967295"/>
          </p:nvPr>
        </p:nvSpPr>
        <p:spPr>
          <a:xfrm>
            <a:off x="1392563" y="3400417"/>
            <a:ext cx="6147600" cy="83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s-MX" sz="6000" dirty="0">
                <a:solidFill>
                  <a:schemeClr val="lt1"/>
                </a:solidFill>
              </a:rPr>
              <a:t>Preparación	de	soluciones	porcentuales</a:t>
            </a:r>
            <a:endParaRPr sz="6000" dirty="0">
              <a:solidFill>
                <a:schemeClr val="lt1"/>
              </a:solidFill>
            </a:endParaRPr>
          </a:p>
        </p:txBody>
      </p:sp>
      <p:pic>
        <p:nvPicPr>
          <p:cNvPr id="1026" name="Picture 2" descr="Iconos de la escuela ilustración química matraz - Descargar PNG ...">
            <a:extLst>
              <a:ext uri="{FF2B5EF4-FFF2-40B4-BE49-F238E27FC236}">
                <a16:creationId xmlns:a16="http://schemas.microsoft.com/office/drawing/2014/main" xmlns="" id="{F494533B-801A-43B9-905A-213E4457B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4179">
            <a:off x="3244696" y="1453580"/>
            <a:ext cx="915252" cy="91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traz | Icono Gratis">
            <a:extLst>
              <a:ext uri="{FF2B5EF4-FFF2-40B4-BE49-F238E27FC236}">
                <a16:creationId xmlns:a16="http://schemas.microsoft.com/office/drawing/2014/main" xmlns="" id="{D04A4BDF-40A2-485A-B11F-F3CCF1C9A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9508">
            <a:off x="4230068" y="593499"/>
            <a:ext cx="1559915" cy="15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25569" y="93033"/>
            <a:ext cx="88542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Quicksand" panose="020B0604020202020204" charset="0"/>
              </a:rPr>
              <a:t>Preparación de soluciones porcentuales</a:t>
            </a:r>
            <a:endParaRPr lang="es-MX" dirty="0">
              <a:latin typeface="Quicksand" panose="020B0604020202020204" charset="0"/>
            </a:endParaRPr>
          </a:p>
          <a:p>
            <a:pPr lvl="0"/>
            <a:r>
              <a:rPr lang="es-MX" b="1" dirty="0">
                <a:latin typeface="Quicksand" panose="020B0604020202020204" charset="0"/>
              </a:rPr>
              <a:t>1. </a:t>
            </a:r>
            <a:r>
              <a:rPr lang="es-MX" b="1" dirty="0">
                <a:solidFill>
                  <a:schemeClr val="accent2">
                    <a:lumMod val="50000"/>
                  </a:schemeClr>
                </a:solidFill>
                <a:latin typeface="Quicksand" panose="020B0604020202020204" charset="0"/>
              </a:rPr>
              <a:t>CLORURO DE ALUMNIO                                                                                                   </a:t>
            </a:r>
            <a:r>
              <a:rPr lang="es-MX" sz="1200" dirty="0">
                <a:latin typeface="Quicksand" panose="020B0604020202020204" charset="0"/>
              </a:rPr>
              <a:t>por: EMILY IXMENI PIÑA GONZÁLEZ</a:t>
            </a:r>
            <a:endParaRPr lang="es-MX" dirty="0">
              <a:latin typeface="Quicksand" panose="020B0604020202020204" charset="0"/>
            </a:endParaRPr>
          </a:p>
          <a:p>
            <a:r>
              <a:rPr lang="es-MX" dirty="0">
                <a:latin typeface="Quicksand" panose="020B0604020202020204" charset="0"/>
              </a:rPr>
              <a:t>	Pasos: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s-MX" dirty="0">
                <a:latin typeface="Quicksand" panose="020B0604020202020204" charset="0"/>
              </a:rPr>
              <a:t> En un vaso de </a:t>
            </a:r>
            <a:r>
              <a:rPr lang="es-MX" dirty="0" err="1">
                <a:latin typeface="Quicksand" panose="020B0604020202020204" charset="0"/>
              </a:rPr>
              <a:t>pp</a:t>
            </a:r>
            <a:r>
              <a:rPr lang="es-MX" dirty="0">
                <a:latin typeface="Quicksand" panose="020B0604020202020204" charset="0"/>
              </a:rPr>
              <a:t> de 50 </a:t>
            </a:r>
            <a:r>
              <a:rPr lang="es-MX" dirty="0" err="1">
                <a:latin typeface="Quicksand" panose="020B0604020202020204" charset="0"/>
              </a:rPr>
              <a:t>mL</a:t>
            </a:r>
            <a:r>
              <a:rPr lang="es-MX" dirty="0">
                <a:latin typeface="Quicksand" panose="020B0604020202020204" charset="0"/>
              </a:rPr>
              <a:t>, se pesa con cuidado en la balanza analítica la cantidad de Cloruro de aluminio necesario para preparar el volumen y la concentración señalada en la tabla 1 y se transfiere completamente a una probeta de 100 </a:t>
            </a:r>
            <a:r>
              <a:rPr lang="es-MX" dirty="0" err="1">
                <a:latin typeface="Quicksand" panose="020B0604020202020204" charset="0"/>
              </a:rPr>
              <a:t>mL</a:t>
            </a:r>
            <a:r>
              <a:rPr lang="es-MX" dirty="0">
                <a:latin typeface="Quicksand" panose="020B0604020202020204" charset="0"/>
              </a:rPr>
              <a:t>, enjuagando el vaso con agua destilada, empleando una </a:t>
            </a:r>
            <a:r>
              <a:rPr lang="es-MX" dirty="0" err="1">
                <a:latin typeface="Quicksand" panose="020B0604020202020204" charset="0"/>
              </a:rPr>
              <a:t>piseta</a:t>
            </a:r>
            <a:r>
              <a:rPr lang="es-MX" dirty="0">
                <a:latin typeface="Quicksand" panose="020B0604020202020204" charset="0"/>
              </a:rPr>
              <a:t>. </a:t>
            </a:r>
          </a:p>
        </p:txBody>
      </p:sp>
      <p:pic>
        <p:nvPicPr>
          <p:cNvPr id="17" name="Imagen 16" descr="Recorte de pantalla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0332" y1="9127" x2="10332" y2="24008"/>
                        <a14:foregroundMark x1="20791" y1="9921" x2="21301" y2="29365"/>
                        <a14:foregroundMark x1="10459" y1="69841" x2="10332" y2="96825"/>
                        <a14:foregroundMark x1="83546" y1="34722" x2="90179" y2="57540"/>
                        <a14:foregroundMark x1="10332" y1="43254" x2="48597" y2="48016"/>
                        <a14:foregroundMark x1="51276" y1="81548" x2="90944" y2="82341"/>
                        <a14:foregroundMark x1="66964" y1="47421" x2="74235" y2="47222"/>
                        <a14:foregroundMark x1="13010" y1="14087" x2="12755" y2="23611"/>
                        <a14:foregroundMark x1="90689" y1="33929" x2="89541" y2="57937"/>
                        <a14:foregroundMark x1="83546" y1="53373" x2="94898" y2="56548"/>
                        <a14:foregroundMark x1="80485" y1="40278" x2="87500" y2="31349"/>
                        <a14:foregroundMark x1="80102" y1="33929" x2="81122" y2="49206"/>
                        <a14:foregroundMark x1="81633" y1="32937" x2="85459" y2="33333"/>
                        <a14:foregroundMark x1="32653" y1="80754" x2="40689" y2="81349"/>
                        <a14:foregroundMark x1="21301" y1="76587" x2="16199" y2="62302"/>
                        <a14:foregroundMark x1="23852" y1="76190" x2="20153" y2="69048"/>
                        <a14:foregroundMark x1="14923" y1="61111" x2="14923" y2="61111"/>
                        <a14:foregroundMark x1="10459" y1="67063" x2="13776" y2="60714"/>
                        <a14:backgroundMark x1="1658" y1="11508" x2="2551" y2="85516"/>
                        <a14:backgroundMark x1="4974" y1="1389" x2="4082" y2="99603"/>
                        <a14:backgroundMark x1="14413" y1="3770" x2="93622" y2="6944"/>
                        <a14:backgroundMark x1="23724" y1="32937" x2="71301" y2="31944"/>
                        <a14:backgroundMark x1="13393" y1="30952" x2="23852" y2="30159"/>
                        <a14:backgroundMark x1="75510" y1="31151" x2="78061" y2="66270"/>
                        <a14:backgroundMark x1="11607" y1="60119" x2="84439" y2="62500"/>
                        <a14:backgroundMark x1="17474" y1="87302" x2="68622" y2="96627"/>
                        <a14:backgroundMark x1="84566" y1="95238" x2="94898" y2="95437"/>
                        <a14:backgroundMark x1="88265" y1="69444" x2="99107" y2="63294"/>
                        <a14:backgroundMark x1="97194" y1="35119" x2="98087" y2="50794"/>
                        <a14:backgroundMark x1="94898" y1="2976" x2="99617" y2="8532"/>
                        <a14:backgroundMark x1="13520" y1="68452" x2="13520" y2="68452"/>
                        <a14:backgroundMark x1="14413" y1="66270" x2="14413" y2="66270"/>
                        <a14:backgroundMark x1="98980" y1="88294" x2="99235" y2="70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58" y="1723022"/>
            <a:ext cx="5574952" cy="358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8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415786" y="973901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s-MX" sz="1800">
              <a:solidFill>
                <a:schemeClr val="tx1"/>
              </a:solidFill>
              <a:latin typeface="Quicksand" panose="020B060402020202020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502718" y="32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s-MX" sz="1350">
              <a:solidFill>
                <a:schemeClr val="tx1"/>
              </a:solidFill>
              <a:latin typeface="Quicksand" panose="020B0604020202020204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14774" y="227344"/>
            <a:ext cx="8740588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214313" indent="-214313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 disuelve el sólido añadiendo a la probeta una porción de agua, mezclando el   contenido empleando para ello un agitador de vidrio.</a:t>
            </a:r>
            <a:endParaRPr lang="es-MX" dirty="0">
              <a:solidFill>
                <a:schemeClr val="tx1"/>
              </a:solidFill>
              <a:latin typeface="Quicksand" panose="020B0604020202020204" charset="0"/>
            </a:endParaRPr>
          </a:p>
        </p:txBody>
      </p:sp>
      <p:pic>
        <p:nvPicPr>
          <p:cNvPr id="17" name="Imagen 16" descr="Recorte de pantalla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1114" y1="45024" x2="80880" y2="41706"/>
                        <a14:foregroundMark x1="95186" y1="8531" x2="95186" y2="82464"/>
                        <a14:foregroundMark x1="94498" y1="82464" x2="93535" y2="51185"/>
                        <a14:foregroundMark x1="91472" y1="86256" x2="93535" y2="84834"/>
                        <a14:foregroundMark x1="96561" y1="85782" x2="95186" y2="83886"/>
                        <a14:foregroundMark x1="95186" y1="1896" x2="95048" y2="10427"/>
                        <a14:backgroundMark x1="3164" y1="9005" x2="61623" y2="127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234" y="709925"/>
            <a:ext cx="5194232" cy="1507542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114772" y="2072245"/>
            <a:ext cx="8740589" cy="543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 completa con agua destilada hasta el volumen indicado en la tabla y se homogeniza la solución con el agitador de vidrio. </a:t>
            </a:r>
          </a:p>
        </p:txBody>
      </p:sp>
      <p:pic>
        <p:nvPicPr>
          <p:cNvPr id="21" name="Imagen 20" descr="Recorte de pantalla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154" y1="3333" x2="7628" y2="84762"/>
                        <a14:foregroundMark x1="5825" y1="90000" x2="10541" y2="88571"/>
                        <a14:foregroundMark x1="5270" y1="87619" x2="8738" y2="89524"/>
                        <a14:foregroundMark x1="19279" y1="50476" x2="28710" y2="52857"/>
                        <a14:foregroundMark x1="40222" y1="34762" x2="97781" y2="33810"/>
                        <a14:backgroundMark x1="45215" y1="18095" x2="98058" y2="2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00" y="3078399"/>
            <a:ext cx="5151363" cy="150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70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6096" y="400346"/>
            <a:ext cx="8927276" cy="1648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 trasvasa la disolución a un frasco de vidrio de boca ancha, etiquetándolo con el nombre del compuesto, concentración de la solución, fecha de elaboración y número del equipo.</a:t>
            </a:r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7687" y1="51538" x2="76984" y2="49231"/>
                        <a14:foregroundMark x1="90249" y1="10769" x2="93878" y2="68846"/>
                        <a14:foregroundMark x1="95011" y1="43462" x2="93084" y2="8846"/>
                        <a14:foregroundMark x1="88095" y1="8846" x2="89002" y2="8462"/>
                        <a14:backgroundMark x1="2268" y1="13077" x2="0" y2="61154"/>
                        <a14:backgroundMark x1="3855" y1="16923" x2="51814" y2="10769"/>
                        <a14:backgroundMark x1="89002" y1="3077" x2="99206" y2="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2" y="2701768"/>
            <a:ext cx="8283103" cy="244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70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F551B75-462A-4305-AF50-52B46A6309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48" b="80469" l="21224" r="77865">
                        <a14:foregroundMark x1="33594" y1="66927" x2="33594" y2="66927"/>
                        <a14:foregroundMark x1="39583" y1="42969" x2="39583" y2="42969"/>
                        <a14:foregroundMark x1="60547" y1="50911" x2="60547" y2="50911"/>
                        <a14:foregroundMark x1="66797" y1="47917" x2="66797" y2="47917"/>
                        <a14:foregroundMark x1="67448" y1="54557" x2="67448" y2="54557"/>
                        <a14:foregroundMark x1="57292" y1="42057" x2="57292" y2="42057"/>
                        <a14:foregroundMark x1="59896" y1="44922" x2="59896" y2="44922"/>
                        <a14:foregroundMark x1="58594" y1="44922" x2="58594" y2="45573"/>
                        <a14:foregroundMark x1="66016" y1="43750" x2="66016" y2="43750"/>
                        <a14:foregroundMark x1="53516" y1="26953" x2="53516" y2="26953"/>
                        <a14:foregroundMark x1="55339" y1="22656" x2="55339" y2="22656"/>
                        <a14:foregroundMark x1="60677" y1="25781" x2="60677" y2="25781"/>
                        <a14:foregroundMark x1="51042" y1="13281" x2="51042" y2="13281"/>
                        <a14:foregroundMark x1="53776" y1="17188" x2="53776" y2="17188"/>
                        <a14:foregroundMark x1="50260" y1="11589" x2="50260" y2="11589"/>
                        <a14:foregroundMark x1="48177" y1="12109" x2="48177" y2="12109"/>
                        <a14:foregroundMark x1="45703" y1="12630" x2="45703" y2="12630"/>
                        <a14:foregroundMark x1="42839" y1="14844" x2="42839" y2="14844"/>
                        <a14:foregroundMark x1="43099" y1="21615" x2="43099" y2="21615"/>
                        <a14:foregroundMark x1="49479" y1="25781" x2="49479" y2="25781"/>
                        <a14:foregroundMark x1="67578" y1="22005" x2="67578" y2="22005"/>
                        <a14:foregroundMark x1="64583" y1="26953" x2="64583" y2="26953"/>
                        <a14:foregroundMark x1="66927" y1="26563" x2="66927" y2="26563"/>
                        <a14:foregroundMark x1="60547" y1="29948" x2="60547" y2="29948"/>
                        <a14:foregroundMark x1="56641" y1="30859" x2="56380" y2="30729"/>
                        <a14:foregroundMark x1="55078" y1="31380" x2="55078" y2="31380"/>
                        <a14:foregroundMark x1="43359" y1="45833" x2="43359" y2="45833"/>
                        <a14:foregroundMark x1="51042" y1="42839" x2="51042" y2="42839"/>
                        <a14:foregroundMark x1="50651" y1="41016" x2="50651" y2="41016"/>
                        <a14:foregroundMark x1="41276" y1="46745" x2="41276" y2="46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56" t="3270" r="20278" b="12424"/>
          <a:stretch/>
        </p:blipFill>
        <p:spPr>
          <a:xfrm>
            <a:off x="4572000" y="705089"/>
            <a:ext cx="2955851" cy="41009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7BCDA0-A0DF-4011-8312-BC9E1089F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3995" y="-1161114"/>
            <a:ext cx="6858000" cy="1790700"/>
          </a:xfrm>
        </p:spPr>
        <p:txBody>
          <a:bodyPr/>
          <a:lstStyle/>
          <a:p>
            <a:r>
              <a:rPr lang="es-MX" sz="3200" b="1" dirty="0">
                <a:solidFill>
                  <a:schemeClr val="tx1">
                    <a:lumMod val="50000"/>
                  </a:schemeClr>
                </a:solidFill>
              </a:rPr>
              <a:t>Preparación de la solución del </a:t>
            </a:r>
            <a:r>
              <a:rPr lang="es-MX" sz="3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Cloruro de potasio.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32E93CD-A48C-4F1F-BD93-194C34A84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62" y="1479016"/>
            <a:ext cx="4999382" cy="1582238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En un vaso de </a:t>
            </a:r>
            <a:r>
              <a:rPr lang="es-MX" dirty="0" err="1"/>
              <a:t>pp</a:t>
            </a:r>
            <a:r>
              <a:rPr lang="es-MX" dirty="0"/>
              <a:t> de 50 </a:t>
            </a:r>
            <a:r>
              <a:rPr lang="es-MX" dirty="0" err="1"/>
              <a:t>mL</a:t>
            </a:r>
            <a:r>
              <a:rPr lang="es-MX" dirty="0"/>
              <a:t>, se pesa con cuidado en la balanza analítica la cantidad de Cloruro de potasio necesario para preparar el volumen y la concentración señalada en la tabla 1 y se transfiere completamente a una probeta de 100 </a:t>
            </a:r>
            <a:r>
              <a:rPr lang="es-MX" dirty="0" err="1"/>
              <a:t>mL</a:t>
            </a:r>
            <a:r>
              <a:rPr lang="es-MX" dirty="0"/>
              <a:t>, enjuagando el vaso con agua destilada, empleando una piseta. </a:t>
            </a:r>
          </a:p>
          <a:p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BAAB312-9768-4ACE-978E-61EA71EE7D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16" b="100000" l="7292" r="94531">
                        <a14:foregroundMark x1="55859" y1="23145" x2="53125" y2="23145"/>
                        <a14:foregroundMark x1="37500" y1="19238" x2="37500" y2="19238"/>
                        <a14:foregroundMark x1="40625" y1="31250" x2="41406" y2="34570"/>
                        <a14:foregroundMark x1="49870" y1="64453" x2="49870" y2="66211"/>
                        <a14:foregroundMark x1="47135" y1="79199" x2="44661" y2="79199"/>
                        <a14:foregroundMark x1="25781" y1="64746" x2="25781" y2="64746"/>
                        <a14:foregroundMark x1="25781" y1="62012" x2="25781" y2="62012"/>
                        <a14:foregroundMark x1="27865" y1="70996" x2="27865" y2="70996"/>
                        <a14:foregroundMark x1="36589" y1="66211" x2="36589" y2="66211"/>
                        <a14:foregroundMark x1="41927" y1="65039" x2="41927" y2="65039"/>
                        <a14:foregroundMark x1="26172" y1="71973" x2="26172" y2="71973"/>
                        <a14:foregroundMark x1="59896" y1="76855" x2="59896" y2="76855"/>
                        <a14:foregroundMark x1="59896" y1="70020" x2="59896" y2="70020"/>
                        <a14:foregroundMark x1="60286" y1="57813" x2="60286" y2="59180"/>
                        <a14:foregroundMark x1="55339" y1="74316" x2="55339" y2="74316"/>
                        <a14:foregroundMark x1="62891" y1="69238" x2="62891" y2="69238"/>
                        <a14:foregroundMark x1="74740" y1="69238" x2="74740" y2="69238"/>
                        <a14:foregroundMark x1="72786" y1="62891" x2="72786" y2="62891"/>
                        <a14:foregroundMark x1="35938" y1="53223" x2="35938" y2="53223"/>
                        <a14:foregroundMark x1="42708" y1="48926" x2="42708" y2="48926"/>
                        <a14:foregroundMark x1="42448" y1="52051" x2="42448" y2="52051"/>
                        <a14:foregroundMark x1="34375" y1="28320" x2="34375" y2="28320"/>
                        <a14:foregroundMark x1="35156" y1="22070" x2="35156" y2="22070"/>
                        <a14:foregroundMark x1="29427" y1="18945" x2="29427" y2="18945"/>
                        <a14:foregroundMark x1="31380" y1="13184" x2="31380" y2="13184"/>
                        <a14:foregroundMark x1="47656" y1="12109" x2="47656" y2="12109"/>
                        <a14:foregroundMark x1="38932" y1="10059" x2="38932" y2="10059"/>
                        <a14:foregroundMark x1="52344" y1="14355" x2="52344" y2="14355"/>
                        <a14:foregroundMark x1="52344" y1="17480" x2="52344" y2="17480"/>
                        <a14:foregroundMark x1="53776" y1="13477" x2="53776" y2="13477"/>
                        <a14:foregroundMark x1="55729" y1="10352" x2="55729" y2="10352"/>
                        <a14:foregroundMark x1="54948" y1="28906" x2="54948" y2="28906"/>
                        <a14:foregroundMark x1="45833" y1="16699" x2="45833" y2="16699"/>
                        <a14:foregroundMark x1="42057" y1="34668" x2="42057" y2="34668"/>
                        <a14:foregroundMark x1="44661" y1="20117" x2="44661" y2="20117"/>
                        <a14:foregroundMark x1="42057" y1="36328" x2="37500" y2="38379"/>
                        <a14:foregroundMark x1="28646" y1="38965" x2="28646" y2="38965"/>
                        <a14:foregroundMark x1="27865" y1="40918" x2="27474" y2="41797"/>
                        <a14:foregroundMark x1="30599" y1="25781" x2="30599" y2="25781"/>
                        <a14:foregroundMark x1="67839" y1="38379" x2="67839" y2="38379"/>
                        <a14:foregroundMark x1="79297" y1="43457" x2="79297" y2="43457"/>
                        <a14:foregroundMark x1="71354" y1="42383" x2="71354" y2="42383"/>
                        <a14:foregroundMark x1="69010" y1="44629" x2="69010" y2="44629"/>
                        <a14:foregroundMark x1="66406" y1="46680" x2="66406" y2="46680"/>
                        <a14:foregroundMark x1="64844" y1="46875" x2="64844" y2="46875"/>
                        <a14:foregroundMark x1="69271" y1="29883" x2="69271" y2="29883"/>
                        <a14:foregroundMark x1="64844" y1="35840" x2="64844" y2="35840"/>
                        <a14:foregroundMark x1="58333" y1="40723" x2="58333" y2="40723"/>
                        <a14:foregroundMark x1="28255" y1="36230" x2="28255" y2="36230"/>
                        <a14:foregroundMark x1="55339" y1="58691" x2="55339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88" t="5046" r="8388" b="10750"/>
          <a:stretch/>
        </p:blipFill>
        <p:spPr>
          <a:xfrm>
            <a:off x="6831599" y="2019263"/>
            <a:ext cx="2338802" cy="3155212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5254C527-C231-4283-B66E-3480E32F30E8}"/>
              </a:ext>
            </a:extLst>
          </p:cNvPr>
          <p:cNvSpPr txBox="1">
            <a:spLocks/>
          </p:cNvSpPr>
          <p:nvPr/>
        </p:nvSpPr>
        <p:spPr>
          <a:xfrm>
            <a:off x="5210214" y="336412"/>
            <a:ext cx="4999382" cy="158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3429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None/>
              <a:defRPr sz="15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6858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None/>
              <a:defRPr sz="135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0287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13716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17145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20574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24003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27432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es-MX" sz="1200" dirty="0"/>
              <a:t>Por Janya </a:t>
            </a:r>
            <a:r>
              <a:rPr lang="es-MX" sz="1200" dirty="0" err="1"/>
              <a:t>Haidedt</a:t>
            </a:r>
            <a:r>
              <a:rPr lang="es-MX" sz="1200" dirty="0"/>
              <a:t> Pérez Martínez </a:t>
            </a:r>
          </a:p>
        </p:txBody>
      </p:sp>
    </p:spTree>
    <p:extLst>
      <p:ext uri="{BB962C8B-B14F-4D97-AF65-F5344CB8AC3E}">
        <p14:creationId xmlns:p14="http://schemas.microsoft.com/office/powerpoint/2010/main" val="1651945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A9CF8D6-A573-4967-BB0F-EAA0F9633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03" y="288758"/>
            <a:ext cx="7087200" cy="2683200"/>
          </a:xfrm>
        </p:spPr>
        <p:txBody>
          <a:bodyPr/>
          <a:lstStyle/>
          <a:p>
            <a:r>
              <a:rPr lang="es-MX" dirty="0"/>
              <a:t>2. Se disuelve el sólido añadiendo a la probeta una porción de agua, mezclando el contenido empleando para ello un agitador de vidrio. 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D92FC33-3E77-430D-9C77-6E58EA7A25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387" l="0" r="100000">
                        <a14:foregroundMark x1="39453" y1="6738" x2="39453" y2="6738"/>
                        <a14:foregroundMark x1="30469" y1="3027" x2="30469" y2="3027"/>
                        <a14:foregroundMark x1="49479" y1="5273" x2="49740" y2="7520"/>
                        <a14:foregroundMark x1="39974" y1="19336" x2="37500" y2="22168"/>
                        <a14:foregroundMark x1="29167" y1="34766" x2="28516" y2="35352"/>
                        <a14:foregroundMark x1="22005" y1="39258" x2="22005" y2="39258"/>
                        <a14:foregroundMark x1="27734" y1="34375" x2="27734" y2="34375"/>
                        <a14:foregroundMark x1="11719" y1="41113" x2="12891" y2="41699"/>
                        <a14:foregroundMark x1="17448" y1="37207" x2="17448" y2="37207"/>
                        <a14:foregroundMark x1="21224" y1="30273" x2="21224" y2="30273"/>
                        <a14:foregroundMark x1="16406" y1="24414" x2="16406" y2="24414"/>
                        <a14:foregroundMark x1="13672" y1="25000" x2="15885" y2="26465"/>
                        <a14:foregroundMark x1="41536" y1="45703" x2="41536" y2="45703"/>
                        <a14:foregroundMark x1="60026" y1="30273" x2="60026" y2="30273"/>
                        <a14:foregroundMark x1="53255" y1="26660" x2="53255" y2="26660"/>
                        <a14:foregroundMark x1="59245" y1="25195" x2="59505" y2="26074"/>
                        <a14:foregroundMark x1="37760" y1="27051" x2="37760" y2="27051"/>
                        <a14:foregroundMark x1="42448" y1="34766" x2="42448" y2="34766"/>
                        <a14:foregroundMark x1="41797" y1="34180" x2="40234" y2="33301"/>
                        <a14:foregroundMark x1="35286" y1="29688" x2="34505" y2="30957"/>
                        <a14:foregroundMark x1="33724" y1="33105" x2="33724" y2="33105"/>
                        <a14:foregroundMark x1="35026" y1="33984" x2="36198" y2="34375"/>
                        <a14:foregroundMark x1="60026" y1="52246" x2="57292" y2="52637"/>
                        <a14:foregroundMark x1="45703" y1="50000" x2="45703" y2="50000"/>
                        <a14:foregroundMark x1="52995" y1="55078" x2="52995" y2="55078"/>
                        <a14:foregroundMark x1="52995" y1="55078" x2="52995" y2="55078"/>
                        <a14:foregroundMark x1="57552" y1="52637" x2="57552" y2="52637"/>
                        <a14:foregroundMark x1="57813" y1="49023" x2="57813" y2="49023"/>
                        <a14:foregroundMark x1="63021" y1="46191" x2="63021" y2="46191"/>
                        <a14:foregroundMark x1="67839" y1="48438" x2="67839" y2="48438"/>
                        <a14:foregroundMark x1="70313" y1="46191" x2="70313" y2="46191"/>
                        <a14:foregroundMark x1="37760" y1="12207" x2="37760" y2="12207"/>
                        <a14:foregroundMark x1="39453" y1="14453" x2="39453" y2="14453"/>
                        <a14:foregroundMark x1="24479" y1="7910" x2="24479" y2="7910"/>
                        <a14:foregroundMark x1="21745" y1="6934" x2="21745" y2="6934"/>
                        <a14:foregroundMark x1="56771" y1="7324" x2="56771" y2="7324"/>
                        <a14:foregroundMark x1="51042" y1="9180" x2="51042" y2="9180"/>
                        <a14:foregroundMark x1="57552" y1="4297" x2="58333" y2="4102"/>
                        <a14:foregroundMark x1="55990" y1="7520" x2="55990" y2="7520"/>
                        <a14:foregroundMark x1="54818" y1="6738" x2="54818" y2="6738"/>
                        <a14:foregroundMark x1="22656" y1="27051" x2="22656" y2="27051"/>
                        <a14:foregroundMark x1="64063" y1="33789" x2="64063" y2="33789"/>
                        <a14:foregroundMark x1="70052" y1="36426" x2="70052" y2="36426"/>
                        <a14:foregroundMark x1="68620" y1="56738" x2="68620" y2="56738"/>
                        <a14:foregroundMark x1="66276" y1="49414" x2="66276" y2="49414"/>
                        <a14:foregroundMark x1="53776" y1="50586" x2="53776" y2="50586"/>
                        <a14:foregroundMark x1="16146" y1="34766" x2="16146" y2="34766"/>
                        <a14:foregroundMark x1="11198" y1="39453" x2="11198" y2="39453"/>
                        <a14:foregroundMark x1="8203" y1="37598" x2="8203" y2="37598"/>
                        <a14:foregroundMark x1="10677" y1="41699" x2="10677" y2="42480"/>
                        <a14:foregroundMark x1="9896" y1="44727" x2="9896" y2="44727"/>
                        <a14:foregroundMark x1="23177" y1="45996" x2="23177" y2="45996"/>
                        <a14:foregroundMark x1="22917" y1="45703" x2="22917" y2="45703"/>
                        <a14:foregroundMark x1="22917" y1="44336" x2="25521" y2="44727"/>
                        <a14:foregroundMark x1="28255" y1="43555" x2="28255" y2="43555"/>
                        <a14:foregroundMark x1="13411" y1="44727" x2="15234" y2="45117"/>
                        <a14:foregroundMark x1="29948" y1="46191" x2="29948" y2="46191"/>
                        <a14:foregroundMark x1="32422" y1="50879" x2="32422" y2="51465"/>
                        <a14:foregroundMark x1="42969" y1="56738" x2="43750" y2="56738"/>
                        <a14:foregroundMark x1="33984" y1="59570" x2="33984" y2="59570"/>
                        <a14:foregroundMark x1="35938" y1="54102" x2="35938" y2="54102"/>
                        <a14:foregroundMark x1="34505" y1="56738" x2="34505" y2="56738"/>
                        <a14:foregroundMark x1="34505" y1="56738" x2="34505" y2="56738"/>
                        <a14:foregroundMark x1="32031" y1="53027" x2="32031" y2="53027"/>
                        <a14:foregroundMark x1="25521" y1="55664" x2="24740" y2="55957"/>
                        <a14:foregroundMark x1="24479" y1="56152" x2="24479" y2="56152"/>
                        <a14:foregroundMark x1="12630" y1="54883" x2="12630" y2="54883"/>
                        <a14:foregroundMark x1="10156" y1="53711" x2="9375" y2="53027"/>
                        <a14:foregroundMark x1="7943" y1="51855" x2="7943" y2="51855"/>
                        <a14:foregroundMark x1="6380" y1="50195" x2="6380" y2="50195"/>
                        <a14:foregroundMark x1="45703" y1="55664" x2="45703" y2="55664"/>
                        <a14:foregroundMark x1="50260" y1="55469" x2="54036" y2="55469"/>
                        <a14:foregroundMark x1="55990" y1="55273" x2="57292" y2="55273"/>
                        <a14:foregroundMark x1="58984" y1="55273" x2="60286" y2="55273"/>
                        <a14:foregroundMark x1="60807" y1="55273" x2="60807" y2="55273"/>
                        <a14:foregroundMark x1="63021" y1="55664" x2="63021" y2="55664"/>
                        <a14:foregroundMark x1="64844" y1="55664" x2="65755" y2="55957"/>
                        <a14:foregroundMark x1="66536" y1="56348" x2="67578" y2="56543"/>
                        <a14:foregroundMark x1="68359" y1="56738" x2="69531" y2="56738"/>
                        <a14:foregroundMark x1="70833" y1="56738" x2="70833" y2="56738"/>
                        <a14:foregroundMark x1="13151" y1="55273" x2="13151" y2="55273"/>
                        <a14:foregroundMark x1="14714" y1="57910" x2="14714" y2="57910"/>
                        <a14:foregroundMark x1="26172" y1="19531" x2="26172" y2="19531"/>
                        <a14:foregroundMark x1="26172" y1="18750" x2="26172" y2="1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172"/>
          <a:stretch/>
        </p:blipFill>
        <p:spPr>
          <a:xfrm>
            <a:off x="1072987" y="1735465"/>
            <a:ext cx="3051506" cy="332930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DACDE2B-71E3-4985-B40E-4C8D275E64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333" y1="65918" x2="36849" y2="65918"/>
                        <a14:foregroundMark x1="42708" y1="66211" x2="42708" y2="66211"/>
                        <a14:foregroundMark x1="46484" y1="66504" x2="49219" y2="66504"/>
                        <a14:foregroundMark x1="55078" y1="66504" x2="57292" y2="66504"/>
                        <a14:foregroundMark x1="65495" y1="66504" x2="65495" y2="66504"/>
                        <a14:foregroundMark x1="67448" y1="65625" x2="71615" y2="65039"/>
                        <a14:foregroundMark x1="73177" y1="64453" x2="73177" y2="64453"/>
                        <a14:foregroundMark x1="75521" y1="63574" x2="77083" y2="61523"/>
                        <a14:foregroundMark x1="77474" y1="59277" x2="77474" y2="58398"/>
                        <a14:foregroundMark x1="73958" y1="55176" x2="72786" y2="54297"/>
                        <a14:foregroundMark x1="70443" y1="45605" x2="70443" y2="45605"/>
                        <a14:foregroundMark x1="65495" y1="38965" x2="63932" y2="38086"/>
                        <a14:foregroundMark x1="58854" y1="44434" x2="58854" y2="44434"/>
                        <a14:foregroundMark x1="47266" y1="29102" x2="47266" y2="29102"/>
                        <a14:foregroundMark x1="34896" y1="11426" x2="34896" y2="11426"/>
                        <a14:foregroundMark x1="34115" y1="5078" x2="34115" y2="5078"/>
                        <a14:foregroundMark x1="48438" y1="4785" x2="48438" y2="4785"/>
                        <a14:foregroundMark x1="34115" y1="4395" x2="34115" y2="4395"/>
                        <a14:foregroundMark x1="30078" y1="3125" x2="30078" y2="3125"/>
                        <a14:foregroundMark x1="25391" y1="7324" x2="25391" y2="7324"/>
                        <a14:foregroundMark x1="23568" y1="6836" x2="21224" y2="6445"/>
                        <a14:foregroundMark x1="20703" y1="5957" x2="20703" y2="5957"/>
                        <a14:foregroundMark x1="37891" y1="2930" x2="37891" y2="2930"/>
                        <a14:foregroundMark x1="37630" y1="1563" x2="36458" y2="2246"/>
                        <a14:foregroundMark x1="32031" y1="9473" x2="34115" y2="9473"/>
                        <a14:foregroundMark x1="44010" y1="7031" x2="44010" y2="7031"/>
                        <a14:foregroundMark x1="39063" y1="13379" x2="39063" y2="13379"/>
                        <a14:foregroundMark x1="46354" y1="12500" x2="42318" y2="13379"/>
                        <a14:foregroundMark x1="39714" y1="14063" x2="39063" y2="15625"/>
                        <a14:foregroundMark x1="35807" y1="20410" x2="34635" y2="21777"/>
                        <a14:foregroundMark x1="54818" y1="11035" x2="55990" y2="10156"/>
                        <a14:foregroundMark x1="58724" y1="8594" x2="58724" y2="8594"/>
                        <a14:foregroundMark x1="59896" y1="5273" x2="59896" y2="5273"/>
                        <a14:foregroundMark x1="57552" y1="2930" x2="57552" y2="2930"/>
                        <a14:foregroundMark x1="58724" y1="29004" x2="56901" y2="28809"/>
                        <a14:foregroundMark x1="24219" y1="27051" x2="24219" y2="27051"/>
                        <a14:foregroundMark x1="55990" y1="24121" x2="55990" y2="24121"/>
                        <a14:foregroundMark x1="53125" y1="27246" x2="53125" y2="27246"/>
                        <a14:foregroundMark x1="42318" y1="27637" x2="42318" y2="27637"/>
                        <a14:foregroundMark x1="33854" y1="25684" x2="33854" y2="25684"/>
                        <a14:foregroundMark x1="33854" y1="26563" x2="35286" y2="27637"/>
                        <a14:foregroundMark x1="39974" y1="35352" x2="39974" y2="36914"/>
                        <a14:foregroundMark x1="39714" y1="50293" x2="39714" y2="50293"/>
                        <a14:foregroundMark x1="51953" y1="39551" x2="51953" y2="39551"/>
                        <a14:foregroundMark x1="55729" y1="39551" x2="55729" y2="39551"/>
                        <a14:foregroundMark x1="48958" y1="40820" x2="48958" y2="40820"/>
                        <a14:foregroundMark x1="14193" y1="31445" x2="14193" y2="31445"/>
                        <a14:foregroundMark x1="21224" y1="26172" x2="21224" y2="26172"/>
                        <a14:foregroundMark x1="18880" y1="23242" x2="18880" y2="23242"/>
                        <a14:foregroundMark x1="18880" y1="23242" x2="18880" y2="23242"/>
                        <a14:foregroundMark x1="21484" y1="23535" x2="21484" y2="23535"/>
                        <a14:foregroundMark x1="21875" y1="28516" x2="22135" y2="29199"/>
                        <a14:foregroundMark x1="24740" y1="31152" x2="24740" y2="31152"/>
                        <a14:foregroundMark x1="27083" y1="33105" x2="28255" y2="36035"/>
                        <a14:foregroundMark x1="14193" y1="41699" x2="14193" y2="41699"/>
                        <a14:foregroundMark x1="25000" y1="47656" x2="25000" y2="47656"/>
                        <a14:foregroundMark x1="21875" y1="36035" x2="21875" y2="36035"/>
                        <a14:foregroundMark x1="20443" y1="37109" x2="19271" y2="37109"/>
                        <a14:foregroundMark x1="18880" y1="37109" x2="18880" y2="37109"/>
                        <a14:foregroundMark x1="18880" y1="37109" x2="18880" y2="37109"/>
                        <a14:foregroundMark x1="8724" y1="43262" x2="8724" y2="43262"/>
                        <a14:foregroundMark x1="12500" y1="54590" x2="12500" y2="54590"/>
                        <a14:foregroundMark x1="9505" y1="52930" x2="7161" y2="52637"/>
                        <a14:foregroundMark x1="6380" y1="52051" x2="5208" y2="51367"/>
                        <a14:foregroundMark x1="4948" y1="51172" x2="4297" y2="50488"/>
                        <a14:foregroundMark x1="4297" y1="50000" x2="4297" y2="50000"/>
                        <a14:foregroundMark x1="13672" y1="55957" x2="13672" y2="55957"/>
                        <a14:foregroundMark x1="16536" y1="55762" x2="18620" y2="55762"/>
                        <a14:foregroundMark x1="20052" y1="55469" x2="20052" y2="55469"/>
                        <a14:foregroundMark x1="22656" y1="55469" x2="22656" y2="55469"/>
                        <a14:foregroundMark x1="24219" y1="55469" x2="24219" y2="55469"/>
                        <a14:foregroundMark x1="25911" y1="55957" x2="27734" y2="56641"/>
                        <a14:foregroundMark x1="28516" y1="56641" x2="28516" y2="56641"/>
                        <a14:foregroundMark x1="30599" y1="56836" x2="32031" y2="57031"/>
                        <a14:foregroundMark x1="33854" y1="57031" x2="36198" y2="57031"/>
                        <a14:foregroundMark x1="38802" y1="56836" x2="38802" y2="56836"/>
                        <a14:foregroundMark x1="41667" y1="56836" x2="42839" y2="56836"/>
                        <a14:foregroundMark x1="44661" y1="56641" x2="44661" y2="56641"/>
                        <a14:foregroundMark x1="44661" y1="56641" x2="44661" y2="56641"/>
                        <a14:foregroundMark x1="46354" y1="56641" x2="53646" y2="56641"/>
                        <a14:foregroundMark x1="59245" y1="56641" x2="59245" y2="56641"/>
                        <a14:foregroundMark x1="51042" y1="56152" x2="51042" y2="56152"/>
                        <a14:foregroundMark x1="32682" y1="66211" x2="31250" y2="66699"/>
                        <a14:foregroundMark x1="13021" y1="57227" x2="13021" y2="57227"/>
                        <a14:foregroundMark x1="14844" y1="60547" x2="14844" y2="60547"/>
                        <a14:foregroundMark x1="29688" y1="67090" x2="29688" y2="67090"/>
                        <a14:foregroundMark x1="28255" y1="65137" x2="28255" y2="65137"/>
                        <a14:foregroundMark x1="27344" y1="63867" x2="26563" y2="62109"/>
                        <a14:foregroundMark x1="26563" y1="62109" x2="25911" y2="61426"/>
                        <a14:foregroundMark x1="25911" y1="61230" x2="25000" y2="60742"/>
                        <a14:foregroundMark x1="17188" y1="60156" x2="17188" y2="6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63"/>
          <a:stretch/>
        </p:blipFill>
        <p:spPr>
          <a:xfrm>
            <a:off x="4735599" y="1735465"/>
            <a:ext cx="3088904" cy="332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49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CEE721E-AAD4-44A6-8DD5-B5D56946E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946" y="140475"/>
            <a:ext cx="7087200" cy="2683200"/>
          </a:xfrm>
        </p:spPr>
        <p:txBody>
          <a:bodyPr/>
          <a:lstStyle/>
          <a:p>
            <a:r>
              <a:rPr lang="es-MX" dirty="0"/>
              <a:t>3. Se completa con agua destilada hasta el volumen indicado en la tabla y se homogeniza la solución con el agitador de vidrio. 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86147C1-0053-490D-BE4C-912673A6B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6133" l="0" r="100000">
                        <a14:foregroundMark x1="39323" y1="7031" x2="39323" y2="7031"/>
                        <a14:foregroundMark x1="31510" y1="1758" x2="31510" y2="1758"/>
                        <a14:foregroundMark x1="27344" y1="3906" x2="27344" y2="3906"/>
                        <a14:foregroundMark x1="24479" y1="6543" x2="24479" y2="6543"/>
                        <a14:foregroundMark x1="20052" y1="5078" x2="20052" y2="5078"/>
                        <a14:foregroundMark x1="33073" y1="12500" x2="33984" y2="13379"/>
                        <a14:foregroundMark x1="39323" y1="16309" x2="39323" y2="16309"/>
                        <a14:foregroundMark x1="39974" y1="19824" x2="38672" y2="22461"/>
                        <a14:foregroundMark x1="31510" y1="28613" x2="31510" y2="28613"/>
                        <a14:foregroundMark x1="21615" y1="29297" x2="21615" y2="29297"/>
                        <a14:foregroundMark x1="18229" y1="32813" x2="17839" y2="34961"/>
                        <a14:foregroundMark x1="20052" y1="44727" x2="23307" y2="45215"/>
                        <a14:foregroundMark x1="42578" y1="30469" x2="42578" y2="30469"/>
                        <a14:foregroundMark x1="52995" y1="28320" x2="53906" y2="29102"/>
                        <a14:foregroundMark x1="50781" y1="23828" x2="50781" y2="23828"/>
                        <a14:foregroundMark x1="47526" y1="28320" x2="47526" y2="28320"/>
                        <a14:foregroundMark x1="29297" y1="31152" x2="28906" y2="32129"/>
                        <a14:foregroundMark x1="24479" y1="35938" x2="24479" y2="35938"/>
                        <a14:foregroundMark x1="22656" y1="35254" x2="21094" y2="36914"/>
                        <a14:foregroundMark x1="19792" y1="38281" x2="19792" y2="38281"/>
                        <a14:foregroundMark x1="18490" y1="40234" x2="18490" y2="40234"/>
                        <a14:foregroundMark x1="28255" y1="38086" x2="27344" y2="36426"/>
                        <a14:foregroundMark x1="27344" y1="36426" x2="27344" y2="35742"/>
                        <a14:foregroundMark x1="26693" y1="34766" x2="26042" y2="32617"/>
                        <a14:foregroundMark x1="26042" y1="31641" x2="26042" y2="31641"/>
                        <a14:foregroundMark x1="28646" y1="29102" x2="37500" y2="28320"/>
                        <a14:foregroundMark x1="38411" y1="28320" x2="38411" y2="28320"/>
                        <a14:foregroundMark x1="38411" y1="28320" x2="38411" y2="28320"/>
                        <a14:foregroundMark x1="40365" y1="15527" x2="40365" y2="15527"/>
                        <a14:foregroundMark x1="38151" y1="12988" x2="38151" y2="12988"/>
                        <a14:foregroundMark x1="29557" y1="12500" x2="29557" y2="12500"/>
                        <a14:foregroundMark x1="54818" y1="10547" x2="55729" y2="11328"/>
                        <a14:foregroundMark x1="56120" y1="11719" x2="55729" y2="14160"/>
                        <a14:foregroundMark x1="53906" y1="16992" x2="53906" y2="16992"/>
                        <a14:foregroundMark x1="63021" y1="14844" x2="64323" y2="14355"/>
                        <a14:foregroundMark x1="64063" y1="13672" x2="59896" y2="11035"/>
                        <a14:foregroundMark x1="59245" y1="10352" x2="56771" y2="8691"/>
                        <a14:foregroundMark x1="55208" y1="5371" x2="59635" y2="1074"/>
                        <a14:foregroundMark x1="60156" y1="586" x2="58984" y2="1563"/>
                        <a14:foregroundMark x1="53255" y1="7520" x2="50130" y2="10840"/>
                        <a14:foregroundMark x1="50130" y1="10840" x2="50130" y2="10840"/>
                        <a14:foregroundMark x1="41276" y1="6055" x2="41276" y2="6055"/>
                        <a14:foregroundMark x1="41927" y1="4199" x2="48828" y2="3027"/>
                        <a14:foregroundMark x1="50391" y1="2539" x2="45703" y2="4395"/>
                        <a14:foregroundMark x1="60156" y1="15332" x2="60156" y2="15332"/>
                        <a14:foregroundMark x1="55729" y1="32813" x2="55729" y2="32813"/>
                        <a14:foregroundMark x1="41536" y1="38281" x2="37760" y2="40234"/>
                        <a14:foregroundMark x1="33724" y1="41895" x2="33724" y2="41895"/>
                        <a14:foregroundMark x1="26432" y1="42773" x2="26432" y2="42773"/>
                        <a14:foregroundMark x1="59896" y1="30762" x2="57422" y2="30273"/>
                        <a14:foregroundMark x1="54818" y1="29785" x2="54818" y2="29785"/>
                        <a14:foregroundMark x1="55729" y1="26953" x2="55729" y2="26953"/>
                        <a14:foregroundMark x1="62109" y1="33594" x2="63411" y2="34277"/>
                        <a14:foregroundMark x1="65885" y1="35254" x2="65885" y2="35254"/>
                        <a14:foregroundMark x1="70313" y1="46094" x2="73438" y2="47754"/>
                        <a14:foregroundMark x1="70964" y1="57031" x2="69401" y2="57031"/>
                        <a14:foregroundMark x1="51042" y1="37402" x2="51042" y2="37402"/>
                        <a14:foregroundMark x1="57422" y1="42578" x2="58333" y2="42773"/>
                        <a14:foregroundMark x1="59635" y1="43750" x2="60156" y2="44727"/>
                        <a14:foregroundMark x1="60547" y1="45410" x2="60547" y2="45410"/>
                        <a14:foregroundMark x1="57422" y1="39453" x2="57422" y2="39453"/>
                        <a14:foregroundMark x1="63672" y1="48730" x2="63672" y2="48730"/>
                        <a14:foregroundMark x1="66276" y1="51563" x2="66276" y2="51563"/>
                        <a14:foregroundMark x1="67188" y1="52539" x2="67188" y2="52539"/>
                        <a14:foregroundMark x1="65234" y1="43945" x2="63411" y2="42773"/>
                        <a14:foregroundMark x1="62370" y1="42383" x2="61458" y2="42383"/>
                        <a14:foregroundMark x1="57422" y1="39746" x2="57422" y2="39746"/>
                        <a14:foregroundMark x1="56380" y1="38574" x2="56380" y2="38574"/>
                        <a14:foregroundMark x1="57682" y1="36426" x2="57682" y2="36426"/>
                        <a14:foregroundMark x1="50130" y1="43262" x2="50130" y2="43262"/>
                        <a14:foregroundMark x1="50391" y1="49902" x2="50781" y2="50879"/>
                        <a14:foregroundMark x1="51042" y1="49219" x2="51042" y2="49219"/>
                        <a14:foregroundMark x1="67448" y1="59863" x2="67448" y2="59863"/>
                        <a14:foregroundMark x1="18229" y1="52246" x2="18229" y2="52246"/>
                        <a14:foregroundMark x1="35547" y1="46387" x2="35547" y2="46387"/>
                        <a14:foregroundMark x1="38151" y1="45898" x2="38151" y2="45898"/>
                        <a14:foregroundMark x1="48177" y1="45410" x2="48177" y2="45410"/>
                        <a14:foregroundMark x1="49219" y1="53223" x2="47005" y2="51563"/>
                        <a14:foregroundMark x1="43750" y1="48047" x2="43750" y2="48047"/>
                        <a14:foregroundMark x1="43490" y1="45898" x2="43490" y2="45898"/>
                        <a14:foregroundMark x1="47005" y1="44727" x2="47005" y2="44727"/>
                        <a14:foregroundMark x1="47005" y1="44727" x2="47005" y2="44727"/>
                        <a14:foregroundMark x1="44661" y1="51563" x2="43750" y2="51563"/>
                        <a14:foregroundMark x1="43359" y1="51563" x2="43359" y2="51563"/>
                        <a14:foregroundMark x1="44141" y1="50391" x2="44141" y2="50391"/>
                        <a14:foregroundMark x1="43359" y1="50391" x2="42839" y2="50391"/>
                        <a14:foregroundMark x1="42708" y1="50195" x2="42708" y2="50195"/>
                        <a14:foregroundMark x1="42708" y1="50195" x2="42708" y2="50195"/>
                        <a14:foregroundMark x1="44141" y1="55566" x2="44141" y2="56543"/>
                        <a14:foregroundMark x1="44010" y1="57227" x2="42578" y2="58594"/>
                        <a14:foregroundMark x1="42578" y1="58594" x2="42578" y2="58594"/>
                        <a14:foregroundMark x1="51823" y1="57520" x2="53516" y2="57422"/>
                        <a14:foregroundMark x1="54036" y1="57422" x2="54557" y2="57422"/>
                        <a14:foregroundMark x1="63542" y1="56152" x2="61328" y2="58301"/>
                        <a14:foregroundMark x1="67578" y1="62012" x2="67578" y2="62012"/>
                        <a14:foregroundMark x1="65104" y1="62402" x2="63802" y2="62500"/>
                        <a14:foregroundMark x1="63281" y1="62695" x2="60286" y2="63477"/>
                        <a14:foregroundMark x1="57682" y1="63770" x2="56250" y2="63770"/>
                        <a14:foregroundMark x1="55208" y1="63770" x2="51563" y2="63770"/>
                        <a14:foregroundMark x1="50781" y1="63574" x2="47266" y2="63574"/>
                        <a14:foregroundMark x1="46354" y1="63770" x2="46354" y2="63770"/>
                        <a14:foregroundMark x1="45833" y1="63770" x2="44271" y2="63770"/>
                        <a14:foregroundMark x1="41667" y1="64258" x2="41667" y2="64258"/>
                        <a14:foregroundMark x1="44141" y1="63184" x2="44141" y2="63184"/>
                        <a14:foregroundMark x1="43750" y1="63086" x2="43750" y2="63086"/>
                        <a14:foregroundMark x1="43620" y1="64258" x2="43620" y2="64258"/>
                        <a14:foregroundMark x1="43620" y1="64258" x2="43099" y2="64258"/>
                        <a14:foregroundMark x1="43099" y1="64258" x2="43099" y2="64258"/>
                        <a14:foregroundMark x1="42708" y1="64258" x2="42057" y2="64258"/>
                        <a14:foregroundMark x1="31901" y1="63770" x2="32813" y2="63965"/>
                        <a14:foregroundMark x1="33854" y1="64355" x2="33854" y2="64355"/>
                        <a14:foregroundMark x1="34766" y1="64355" x2="34766" y2="64355"/>
                        <a14:foregroundMark x1="35547" y1="64551" x2="35547" y2="64551"/>
                        <a14:foregroundMark x1="35547" y1="64551" x2="35547" y2="64551"/>
                        <a14:foregroundMark x1="9635" y1="44727" x2="9635" y2="44727"/>
                        <a14:foregroundMark x1="7943" y1="43652" x2="6641" y2="43945"/>
                        <a14:foregroundMark x1="4427" y1="46777" x2="4427" y2="46777"/>
                        <a14:foregroundMark x1="5339" y1="47754" x2="5859" y2="49316"/>
                        <a14:foregroundMark x1="4297" y1="48145" x2="4297" y2="48145"/>
                        <a14:foregroundMark x1="4818" y1="48438" x2="5339" y2="48828"/>
                        <a14:foregroundMark x1="6771" y1="49805" x2="7292" y2="50488"/>
                        <a14:foregroundMark x1="7943" y1="51074" x2="8594" y2="51270"/>
                        <a14:foregroundMark x1="9375" y1="52051" x2="9766" y2="52441"/>
                        <a14:foregroundMark x1="10807" y1="53320" x2="11589" y2="53711"/>
                        <a14:foregroundMark x1="12760" y1="54492" x2="12760" y2="54492"/>
                        <a14:foregroundMark x1="13672" y1="54980" x2="13672" y2="54980"/>
                        <a14:foregroundMark x1="14323" y1="55957" x2="14323" y2="55957"/>
                        <a14:foregroundMark x1="14323" y1="56055" x2="16146" y2="58398"/>
                        <a14:foregroundMark x1="16797" y1="59375" x2="16797" y2="59863"/>
                        <a14:foregroundMark x1="16797" y1="60254" x2="16797" y2="61230"/>
                        <a14:foregroundMark x1="16927" y1="62109" x2="17578" y2="62500"/>
                        <a14:foregroundMark x1="18750" y1="63184" x2="22396" y2="63770"/>
                        <a14:foregroundMark x1="22917" y1="63770" x2="24740" y2="63574"/>
                        <a14:foregroundMark x1="25911" y1="63477" x2="26563" y2="63477"/>
                        <a14:foregroundMark x1="27214" y1="63867" x2="28125" y2="64160"/>
                        <a14:foregroundMark x1="29557" y1="64258" x2="30859" y2="64258"/>
                        <a14:foregroundMark x1="31120" y1="64258" x2="31120" y2="64258"/>
                        <a14:foregroundMark x1="31641" y1="64258" x2="31641" y2="64258"/>
                        <a14:foregroundMark x1="31901" y1="64258" x2="31901" y2="64258"/>
                        <a14:foregroundMark x1="32292" y1="64258" x2="32292" y2="64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658"/>
          <a:stretch/>
        </p:blipFill>
        <p:spPr>
          <a:xfrm>
            <a:off x="3095540" y="1633772"/>
            <a:ext cx="3276374" cy="35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88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24AEA88-56DD-48A2-A9BA-7C2604739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400" y="126651"/>
            <a:ext cx="7087200" cy="2683200"/>
          </a:xfrm>
        </p:spPr>
        <p:txBody>
          <a:bodyPr/>
          <a:lstStyle/>
          <a:p>
            <a:r>
              <a:rPr lang="es-MX" dirty="0"/>
              <a:t>4. Se trasvasa la disolución a un frasco de vidrio de boca ancha, etiquetándolo con el nombre del compuesto, concentración de la solución, fecha de elaboración y número del equipo.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C200B6D-5828-4E1A-91A0-9CE006B9A9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801" l="6120" r="86328">
                        <a14:foregroundMark x1="39583" y1="16895" x2="39583" y2="16895"/>
                        <a14:foregroundMark x1="47656" y1="17188" x2="47656" y2="17188"/>
                        <a14:foregroundMark x1="51823" y1="17480" x2="51823" y2="17480"/>
                        <a14:foregroundMark x1="55469" y1="16602" x2="55469" y2="1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54" t="11360" r="18956" b="10246"/>
          <a:stretch/>
        </p:blipFill>
        <p:spPr>
          <a:xfrm>
            <a:off x="3554706" y="1764254"/>
            <a:ext cx="2171843" cy="347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71E467-A8D3-44B5-A970-B6A5CF4CD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71235" y="116750"/>
            <a:ext cx="7087200" cy="550200"/>
          </a:xfrm>
        </p:spPr>
        <p:txBody>
          <a:bodyPr/>
          <a:lstStyle/>
          <a:p>
            <a:r>
              <a:rPr lang="es-MX" sz="3600" dirty="0"/>
              <a:t>Equipo 3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2032FF2-612A-4520-A60D-BE48E13AB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28" y="726373"/>
            <a:ext cx="3846041" cy="2683200"/>
          </a:xfrm>
        </p:spPr>
        <p:txBody>
          <a:bodyPr/>
          <a:lstStyle/>
          <a:p>
            <a:r>
              <a:rPr lang="es-MX" dirty="0"/>
              <a:t>Gómez Alfaro Katia</a:t>
            </a:r>
          </a:p>
          <a:p>
            <a:r>
              <a:rPr lang="es-MX" dirty="0" err="1"/>
              <a:t>Nataren</a:t>
            </a:r>
            <a:r>
              <a:rPr lang="es-MX" dirty="0"/>
              <a:t> Ruiz Diana Fabiola</a:t>
            </a:r>
          </a:p>
          <a:p>
            <a:r>
              <a:rPr lang="es-MX" dirty="0"/>
              <a:t>Pérez Martínez Janya </a:t>
            </a:r>
            <a:r>
              <a:rPr lang="es-MX" dirty="0" err="1"/>
              <a:t>Haideth</a:t>
            </a:r>
            <a:endParaRPr lang="es-MX" dirty="0"/>
          </a:p>
          <a:p>
            <a:r>
              <a:rPr lang="es-MX" dirty="0"/>
              <a:t>Piña González Emily </a:t>
            </a:r>
            <a:r>
              <a:rPr lang="es-MX" dirty="0" err="1"/>
              <a:t>Ixmeni</a:t>
            </a:r>
            <a:endParaRPr lang="es-MX" dirty="0"/>
          </a:p>
          <a:p>
            <a:r>
              <a:rPr lang="es-MX" dirty="0"/>
              <a:t>Santiago Pérez Emmanuel Isaías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6BFB1CF-5DA1-4C91-9BB9-EC2D9CB9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57CE-7D5E-47F0-B98B-AB339D50462C}" type="slidenum">
              <a:rPr lang="es-MX" smtClean="0"/>
              <a:t>2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CD09CB5-1FBF-45D6-9EDA-660ECC751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75" y="828981"/>
            <a:ext cx="4314519" cy="4314519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70060184-3353-48CE-9CC9-D5ECF9D0FA80}"/>
              </a:ext>
            </a:extLst>
          </p:cNvPr>
          <p:cNvSpPr txBox="1">
            <a:spLocks/>
          </p:cNvSpPr>
          <p:nvPr/>
        </p:nvSpPr>
        <p:spPr>
          <a:xfrm>
            <a:off x="4846325" y="0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l"/>
            <a:r>
              <a:rPr lang="es-MX" sz="2400" dirty="0"/>
              <a:t>Universidad Veracruzana – Química Inorgánica  </a:t>
            </a:r>
          </a:p>
        </p:txBody>
      </p:sp>
      <p:pic>
        <p:nvPicPr>
          <p:cNvPr id="5122" name="Picture 2" descr="imagenespublicas - Miniaturas">
            <a:extLst>
              <a:ext uri="{FF2B5EF4-FFF2-40B4-BE49-F238E27FC236}">
                <a16:creationId xmlns:a16="http://schemas.microsoft.com/office/drawing/2014/main" xmlns="" id="{EA1463C7-4B9F-4822-8898-454A5A623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269" y="36783"/>
            <a:ext cx="733600" cy="55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538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9"/>
          <p:cNvSpPr/>
          <p:nvPr/>
        </p:nvSpPr>
        <p:spPr>
          <a:xfrm>
            <a:off x="4257952" y="401125"/>
            <a:ext cx="416822" cy="40504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9" name="Google Shape;739;p19"/>
          <p:cNvSpPr/>
          <p:nvPr/>
        </p:nvSpPr>
        <p:spPr>
          <a:xfrm rot="2487045">
            <a:off x="4217163" y="2055472"/>
            <a:ext cx="296567" cy="28818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0" name="Google Shape;740;p1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7085AA"/>
                </a:solidFill>
                <a:effectLst/>
                <a:uLnTx/>
                <a:uFillTx/>
                <a:latin typeface="Quicksand"/>
                <a:sym typeface="Quicksan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085AA"/>
              </a:solidFill>
              <a:effectLst/>
              <a:uLnTx/>
              <a:uFillTx/>
              <a:latin typeface="Quicksand"/>
              <a:sym typeface="Quicksand"/>
            </a:endParaRPr>
          </a:p>
        </p:txBody>
      </p:sp>
      <p:sp>
        <p:nvSpPr>
          <p:cNvPr id="741" name="Google Shape;741;p19"/>
          <p:cNvSpPr txBox="1">
            <a:spLocks noGrp="1"/>
          </p:cNvSpPr>
          <p:nvPr>
            <p:ph type="ctrTitle" idx="4294967295"/>
          </p:nvPr>
        </p:nvSpPr>
        <p:spPr>
          <a:xfrm>
            <a:off x="1392563" y="3400417"/>
            <a:ext cx="6147600" cy="83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s-MX" sz="6000" dirty="0">
                <a:solidFill>
                  <a:schemeClr val="lt1"/>
                </a:solidFill>
              </a:rPr>
              <a:t>Preparación de soluciones molares o normales</a:t>
            </a:r>
            <a:endParaRPr sz="6000" dirty="0">
              <a:solidFill>
                <a:schemeClr val="lt1"/>
              </a:solidFill>
            </a:endParaRPr>
          </a:p>
        </p:txBody>
      </p:sp>
      <p:pic>
        <p:nvPicPr>
          <p:cNvPr id="1026" name="Picture 2" descr="Iconos de la escuela ilustración química matraz - Descargar PNG ...">
            <a:extLst>
              <a:ext uri="{FF2B5EF4-FFF2-40B4-BE49-F238E27FC236}">
                <a16:creationId xmlns:a16="http://schemas.microsoft.com/office/drawing/2014/main" xmlns="" id="{F494533B-801A-43B9-905A-213E4457B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4179">
            <a:off x="3244696" y="1453580"/>
            <a:ext cx="915252" cy="91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traz | Icono Gratis">
            <a:extLst>
              <a:ext uri="{FF2B5EF4-FFF2-40B4-BE49-F238E27FC236}">
                <a16:creationId xmlns:a16="http://schemas.microsoft.com/office/drawing/2014/main" xmlns="" id="{D04A4BDF-40A2-485A-B11F-F3CCF1C9A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9508">
            <a:off x="4230068" y="593499"/>
            <a:ext cx="1559915" cy="15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623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62" t="13292" r="36319" b="3542"/>
          <a:stretch/>
        </p:blipFill>
        <p:spPr>
          <a:xfrm>
            <a:off x="227677" y="866540"/>
            <a:ext cx="2359682" cy="287190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21" t="10292" r="32946" b="5375"/>
          <a:stretch/>
        </p:blipFill>
        <p:spPr>
          <a:xfrm>
            <a:off x="3140412" y="1045427"/>
            <a:ext cx="2529899" cy="25449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205" t="13293" r="50908" b="5208"/>
          <a:stretch/>
        </p:blipFill>
        <p:spPr>
          <a:xfrm>
            <a:off x="6651816" y="866540"/>
            <a:ext cx="1598477" cy="262300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7" y="35152"/>
            <a:ext cx="9144793" cy="804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290128" y="3910801"/>
                <a:ext cx="2357374" cy="1077218"/>
              </a:xfrm>
              <a:prstGeom prst="rect">
                <a:avLst/>
              </a:prstGeom>
              <a:solidFill>
                <a:srgbClr val="FFCC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dirty="0">
                    <a:latin typeface="Quicksand" panose="020B0604020202020204" charset="0"/>
                  </a:rPr>
                  <a:t>Se pesan 0.811 g 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MX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1600" i="1">
                            <a:latin typeface="Cambria Math" panose="02040503050406030204" pitchFamily="18" charset="0"/>
                          </a:rPr>
                          <m:t>𝐹𝑒𝐶</m:t>
                        </m:r>
                        <m:sSub>
                          <m:sSubPr>
                            <m:ctrlPr>
                              <a:rPr lang="es-MX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16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s-MX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s-MX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MX" sz="1600" dirty="0">
                    <a:latin typeface="Quicksand" panose="020B0604020202020204" charset="0"/>
                  </a:rPr>
                  <a:t>en un vaso de ppt cap. 50 ml en la balanza analítica</a:t>
                </a:r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28" y="3910801"/>
                <a:ext cx="2357374" cy="1077218"/>
              </a:xfrm>
              <a:prstGeom prst="rect">
                <a:avLst/>
              </a:prstGeom>
              <a:blipFill>
                <a:blip r:embed="rId7"/>
                <a:stretch>
                  <a:fillRect t="-1705" r="-777" b="-681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/>
          <p:cNvSpPr txBox="1"/>
          <p:nvPr/>
        </p:nvSpPr>
        <p:spPr>
          <a:xfrm>
            <a:off x="3226674" y="3897350"/>
            <a:ext cx="2357374" cy="107721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Quicksand" panose="020B0604020202020204" charset="0"/>
              </a:rPr>
              <a:t>Se agrega al vaso una porción de agua destilada al vaso de ppt.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272367" y="3897351"/>
            <a:ext cx="2357374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Quicksand" panose="020B0604020202020204" charset="0"/>
              </a:rPr>
              <a:t>Se agita para disolver el cloruro férrico un poco.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-49031" y="3061109"/>
            <a:ext cx="639316" cy="11981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0" dirty="0">
                <a:solidFill>
                  <a:schemeClr val="tx1"/>
                </a:solidFill>
                <a:latin typeface="Quicksand" panose="020B0604020202020204" charset="0"/>
              </a:rPr>
              <a:t>1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840559" y="3057912"/>
            <a:ext cx="639316" cy="11981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0" dirty="0">
                <a:solidFill>
                  <a:schemeClr val="tx1"/>
                </a:solidFill>
                <a:latin typeface="Quicksand" panose="020B0604020202020204" charset="0"/>
              </a:rPr>
              <a:t>2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860755" y="3111544"/>
            <a:ext cx="639316" cy="11981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0" dirty="0">
                <a:solidFill>
                  <a:schemeClr val="tx1"/>
                </a:solidFill>
                <a:latin typeface="Quicksand" panose="020B0604020202020204" charset="0"/>
              </a:rPr>
              <a:t>3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19484" y="2849584"/>
            <a:ext cx="7448434" cy="2258764"/>
          </a:xfrm>
          <a:prstGeom prst="rect">
            <a:avLst/>
          </a:prstGeom>
        </p:spPr>
      </p:pic>
      <p:sp>
        <p:nvSpPr>
          <p:cNvPr id="17" name="Subtítulo 2">
            <a:extLst>
              <a:ext uri="{FF2B5EF4-FFF2-40B4-BE49-F238E27FC236}">
                <a16:creationId xmlns:a16="http://schemas.microsoft.com/office/drawing/2014/main" xmlns="" id="{BA761C20-2F05-4E78-B7EC-A393D34E4B56}"/>
              </a:ext>
            </a:extLst>
          </p:cNvPr>
          <p:cNvSpPr txBox="1">
            <a:spLocks/>
          </p:cNvSpPr>
          <p:nvPr/>
        </p:nvSpPr>
        <p:spPr>
          <a:xfrm>
            <a:off x="6774885" y="595804"/>
            <a:ext cx="7517556" cy="158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3429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None/>
              <a:defRPr sz="15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6858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None/>
              <a:defRPr sz="135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0287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13716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17145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20574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24003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27432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l"/>
            <a:r>
              <a:rPr lang="es-MX" sz="1200" dirty="0"/>
              <a:t>Por Diana Fabiola </a:t>
            </a:r>
            <a:r>
              <a:rPr lang="es-MX" sz="1200" dirty="0" err="1"/>
              <a:t>Nataren</a:t>
            </a:r>
            <a:r>
              <a:rPr lang="es-MX" sz="1200" dirty="0"/>
              <a:t> Ruiz </a:t>
            </a:r>
          </a:p>
        </p:txBody>
      </p:sp>
    </p:spTree>
    <p:extLst>
      <p:ext uri="{BB962C8B-B14F-4D97-AF65-F5344CB8AC3E}">
        <p14:creationId xmlns:p14="http://schemas.microsoft.com/office/powerpoint/2010/main" val="2165322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919" t="15167" r="47414" b="7874"/>
          <a:stretch/>
        </p:blipFill>
        <p:spPr>
          <a:xfrm>
            <a:off x="373838" y="0"/>
            <a:ext cx="1707261" cy="375599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8781" y="3821176"/>
            <a:ext cx="2357374" cy="107721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Quicksand" panose="020B0604020202020204" charset="0"/>
              </a:rPr>
              <a:t>Se trasvasa la solución al matraz aforado cap. 50 ml utilizando un embudo.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9719" t="12291" r="29947" b="4208"/>
          <a:stretch/>
        </p:blipFill>
        <p:spPr>
          <a:xfrm>
            <a:off x="2990590" y="0"/>
            <a:ext cx="1619111" cy="373813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666379" y="3810808"/>
            <a:ext cx="2357374" cy="116955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Quicksand" panose="020B0604020202020204" charset="0"/>
              </a:rPr>
              <a:t>Se lava repetidamente el vaso y el embudo con pequeñas cantidades de agua destilada para evitar pérdidas de reactivo.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5194137" y="3810808"/>
            <a:ext cx="2357374" cy="116955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Quicksand" panose="020B0604020202020204" charset="0"/>
              </a:rPr>
              <a:t>Se completa con agua destilada la capacidad del matraz hasta el aforo. Se usa un gotero para evitar sobrepasarlo. 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7467690" y="2770009"/>
            <a:ext cx="1699939" cy="203132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Quicksand" panose="020B0604020202020204" charset="0"/>
              </a:rPr>
              <a:t>Al aforar se toma en cuenta la apariencia de la solución. En este procedimiento, la solución tiene un color café así que el menisco debe ser convexo</a:t>
            </a:r>
          </a:p>
        </p:txBody>
      </p:sp>
      <p:pic>
        <p:nvPicPr>
          <p:cNvPr id="25" name="Picture 2" descr="¿Qué es el menisco de un líquido? - Experimentos con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389" y="501071"/>
            <a:ext cx="2028825" cy="142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478" t="10792" r="50469" b="5875"/>
          <a:stretch/>
        </p:blipFill>
        <p:spPr>
          <a:xfrm>
            <a:off x="5194136" y="31092"/>
            <a:ext cx="1594257" cy="3724900"/>
          </a:xfrm>
          <a:prstGeom prst="rect">
            <a:avLst/>
          </a:prstGeom>
        </p:spPr>
      </p:pic>
      <p:cxnSp>
        <p:nvCxnSpPr>
          <p:cNvPr id="27" name="Conector recto 26"/>
          <p:cNvCxnSpPr/>
          <p:nvPr/>
        </p:nvCxnSpPr>
        <p:spPr>
          <a:xfrm flipV="1">
            <a:off x="6013657" y="879309"/>
            <a:ext cx="757732" cy="103260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6013657" y="1922678"/>
            <a:ext cx="1255823" cy="166047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ectángulo 35"/>
          <p:cNvSpPr/>
          <p:nvPr/>
        </p:nvSpPr>
        <p:spPr>
          <a:xfrm>
            <a:off x="-108349" y="2874441"/>
            <a:ext cx="639316" cy="11981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250" dirty="0">
                <a:solidFill>
                  <a:schemeClr val="tx1"/>
                </a:solidFill>
                <a:latin typeface="MyCuTEBaLlON" pitchFamily="2" charset="0"/>
              </a:rPr>
              <a:t>4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2318820" y="3028732"/>
            <a:ext cx="639316" cy="11981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250" dirty="0">
                <a:solidFill>
                  <a:schemeClr val="tx1"/>
                </a:solidFill>
                <a:latin typeface="MyCuTEBaLlON" pitchFamily="2" charset="0"/>
              </a:rPr>
              <a:t>5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4893255" y="2984091"/>
            <a:ext cx="639316" cy="11981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250" dirty="0">
                <a:solidFill>
                  <a:schemeClr val="tx1"/>
                </a:solidFill>
                <a:latin typeface="MyCuTEBaLlON" pitchFamily="2" charset="0"/>
              </a:rPr>
              <a:t>6</a:t>
            </a: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47263" y="2403472"/>
            <a:ext cx="6538527" cy="235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01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379" y="3569743"/>
            <a:ext cx="1337830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latin typeface="Quicksand" panose="020B0604020202020204" charset="0"/>
              </a:rPr>
              <a:t>Se tapa el matraz.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041" t="14793" r="45409" b="4708"/>
          <a:stretch/>
        </p:blipFill>
        <p:spPr>
          <a:xfrm>
            <a:off x="4379" y="0"/>
            <a:ext cx="1913896" cy="352829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918275" y="3569742"/>
            <a:ext cx="2357374" cy="107721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Quicksand" panose="020B0604020202020204" charset="0"/>
              </a:rPr>
              <a:t>Se invierte la solución varias veces para tener una consistencia homogénea.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45" t="9791" r="50656" b="4709"/>
          <a:stretch/>
        </p:blipFill>
        <p:spPr>
          <a:xfrm>
            <a:off x="1821314" y="178622"/>
            <a:ext cx="1746026" cy="313185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45" t="9791" r="50656" b="4709"/>
          <a:stretch/>
        </p:blipFill>
        <p:spPr>
          <a:xfrm flipH="1" flipV="1">
            <a:off x="2862197" y="198216"/>
            <a:ext cx="1746026" cy="313185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162" t="9126" r="12424" b="5042"/>
          <a:stretch/>
        </p:blipFill>
        <p:spPr>
          <a:xfrm>
            <a:off x="4678489" y="2780233"/>
            <a:ext cx="2294822" cy="2196716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7106454" y="3431243"/>
            <a:ext cx="1394460" cy="132343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Quicksand" panose="020B0604020202020204" charset="0"/>
              </a:rPr>
              <a:t>Se trasvasa la solución a un frasco de vidrio de boca ancha.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973310" y="396048"/>
            <a:ext cx="1623687" cy="255454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latin typeface="Quicksand" panose="020B0604020202020204" charset="0"/>
              </a:rPr>
              <a:t>Se etiqueta el frasco con la solución con el nombre del compuesto, concentración, fecha de elaboración y número de equipo.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5"/>
          <a:srcRect l="37537" t="9792" r="29573" b="7042"/>
          <a:stretch/>
        </p:blipFill>
        <p:spPr>
          <a:xfrm>
            <a:off x="4807692" y="1791"/>
            <a:ext cx="1756793" cy="2497550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-189530" y="2589521"/>
            <a:ext cx="639316" cy="11981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250" dirty="0">
                <a:solidFill>
                  <a:schemeClr val="tx1"/>
                </a:solidFill>
                <a:latin typeface="MyCuTEBaLlON" pitchFamily="2" charset="0"/>
              </a:rPr>
              <a:t>7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5952111" y="-299194"/>
            <a:ext cx="1623686" cy="11981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dirty="0">
                <a:solidFill>
                  <a:schemeClr val="tx1"/>
                </a:solidFill>
                <a:latin typeface="MyCuTEBaLlON" pitchFamily="2" charset="0"/>
              </a:rPr>
              <a:t>10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6786796" y="2635842"/>
            <a:ext cx="639316" cy="11981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250" dirty="0">
                <a:solidFill>
                  <a:schemeClr val="tx1"/>
                </a:solidFill>
                <a:latin typeface="MyCuTEBaLlON" pitchFamily="2" charset="0"/>
              </a:rPr>
              <a:t>9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646816" y="2825596"/>
            <a:ext cx="639316" cy="11981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250" dirty="0">
                <a:solidFill>
                  <a:schemeClr val="tx1"/>
                </a:solidFill>
                <a:latin typeface="MyCuTEBaLlON" pitchFamily="2" charset="0"/>
              </a:rPr>
              <a:t>8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66697" y="2348912"/>
            <a:ext cx="3369856" cy="244166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8575" y="-593107"/>
            <a:ext cx="1998137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78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3909" y="100108"/>
            <a:ext cx="9040091" cy="1540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MX" sz="1200" b="1" dirty="0"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Preparación de soluciones molares o normales</a:t>
            </a:r>
            <a:endParaRPr lang="es-MX" sz="1200" dirty="0"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+mj-lt"/>
              <a:buAutoNum type="arabicPeriod" startAt="4"/>
            </a:pPr>
            <a:r>
              <a:rPr lang="es-MX" sz="1200" b="1" dirty="0">
                <a:solidFill>
                  <a:schemeClr val="accent2">
                    <a:lumMod val="50000"/>
                  </a:schemeClr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TIOCIANATAO DE AMONIO                                                                                                       </a:t>
            </a:r>
            <a:r>
              <a:rPr lang="es-MX" sz="1200" b="1" dirty="0"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por: EMILY IXMENI PIÑA GONZÁLEZ</a:t>
            </a:r>
            <a:endParaRPr lang="es-MX" sz="1200" dirty="0"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lnSpc>
                <a:spcPct val="107000"/>
              </a:lnSpc>
            </a:pPr>
            <a:r>
              <a:rPr lang="es-MX" sz="1200" dirty="0"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Pasos:</a:t>
            </a:r>
          </a:p>
          <a:p>
            <a:pPr marL="942975" lvl="2" indent="-257175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87730" algn="l"/>
              </a:tabLst>
            </a:pPr>
            <a:r>
              <a:rPr lang="es-MX" sz="1200" dirty="0"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En un vaso de </a:t>
            </a:r>
            <a:r>
              <a:rPr lang="es-MX" sz="1200" dirty="0" err="1"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pp</a:t>
            </a:r>
            <a:r>
              <a:rPr lang="es-MX" sz="1200" dirty="0"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de 50 </a:t>
            </a:r>
            <a:r>
              <a:rPr lang="es-MX" sz="1200" dirty="0" err="1"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mL</a:t>
            </a:r>
            <a:r>
              <a:rPr lang="es-MX" sz="1200" dirty="0"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se pesa con cuidado la cantidad de </a:t>
            </a:r>
            <a:r>
              <a:rPr lang="es-MX" sz="1200" dirty="0" err="1"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Tiocianato</a:t>
            </a:r>
            <a:r>
              <a:rPr lang="es-MX" sz="1200" dirty="0"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de amonio necesario para preparar el volumen y la concentración señalada en la tabla 1 y se agrega al vaso una pequeña cantidad de agua para disolverlo un poco. </a:t>
            </a:r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393">
                        <a14:foregroundMark x1="7160" y1="34854" x2="58617" y2="34854"/>
                        <a14:foregroundMark x1="48301" y1="7482" x2="93811" y2="16788"/>
                        <a14:foregroundMark x1="46481" y1="5839" x2="93568" y2="5657"/>
                        <a14:foregroundMark x1="45631" y1="79927" x2="94296" y2="79562"/>
                        <a14:foregroundMark x1="43932" y1="78467" x2="60316" y2="76642"/>
                        <a14:foregroundMark x1="86165" y1="33759" x2="87985" y2="60036"/>
                        <a14:foregroundMark x1="10194" y1="8029" x2="12015" y2="16788"/>
                        <a14:foregroundMark x1="21481" y1="5292" x2="21966" y2="16241"/>
                        <a14:foregroundMark x1="10316" y1="71898" x2="9709" y2="97080"/>
                        <a14:foregroundMark x1="16141" y1="65146" x2="23180" y2="78467"/>
                        <a14:foregroundMark x1="11286" y1="66788" x2="13835" y2="62774"/>
                        <a14:foregroundMark x1="14442" y1="62591" x2="14563" y2="62591"/>
                        <a14:foregroundMark x1="32282" y1="81752" x2="39806" y2="82117"/>
                        <a14:foregroundMark x1="63835" y1="42701" x2="73058" y2="41606"/>
                        <a14:foregroundMark x1="31553" y1="11496" x2="38107" y2="11679"/>
                        <a14:backgroundMark x1="4733" y1="5657" x2="2913" y2="94161"/>
                        <a14:backgroundMark x1="47451" y1="2920" x2="97816" y2="1460"/>
                        <a14:backgroundMark x1="14078" y1="65328" x2="14320" y2="70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52" y="1474229"/>
            <a:ext cx="5517296" cy="366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49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3909" y="121472"/>
            <a:ext cx="8925791" cy="769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87730" algn="l"/>
              </a:tabLst>
            </a:pPr>
            <a:r>
              <a:rPr lang="es-MX" dirty="0"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 trasvasa la disolución al matraz aforado de 50 </a:t>
            </a:r>
            <a:r>
              <a:rPr lang="es-MX" dirty="0" err="1"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mL</a:t>
            </a:r>
            <a:r>
              <a:rPr lang="es-MX" dirty="0"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, utilizando un embudo; lavar varias veces el vaso y el embudo con pequeñas cantidades de agua destilada, contenida en una </a:t>
            </a:r>
            <a:r>
              <a:rPr lang="es-MX" dirty="0" err="1"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piseta</a:t>
            </a:r>
            <a:r>
              <a:rPr lang="es-MX" dirty="0"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asegurándose de no dejar nada del reactivo. </a:t>
            </a:r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5648" y1="57249" x2="74939" y2="53903"/>
                        <a14:foregroundMark x1="84352" y1="14498" x2="82885" y2="93680"/>
                        <a14:foregroundMark x1="3056" y1="44238" x2="55012" y2="46468"/>
                        <a14:foregroundMark x1="81785" y1="97398" x2="86675" y2="88848"/>
                        <a14:foregroundMark x1="86919" y1="88848" x2="86064" y2="82900"/>
                        <a14:foregroundMark x1="82152" y1="17100" x2="85575" y2="16357"/>
                        <a14:foregroundMark x1="85208" y1="9665" x2="88020" y2="372"/>
                        <a14:foregroundMark x1="90342" y1="1115" x2="96577" y2="27509"/>
                        <a14:backgroundMark x1="3056" y1="31970" x2="1956" y2="33457"/>
                        <a14:backgroundMark x1="1589" y1="29740" x2="1467" y2="53903"/>
                        <a14:backgroundMark x1="94132" y1="7435" x2="99878" y2="8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05" y="635267"/>
            <a:ext cx="6455005" cy="212273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3908" y="2758001"/>
            <a:ext cx="8039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1600" dirty="0">
                <a:latin typeface="Quicksand" panose="020B0604020202020204" charset="0"/>
              </a:rPr>
              <a:t>Completar con agua destilada la capacidad del matraz volumétrico hasta la marca del aforo. </a:t>
            </a:r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989" r="89888">
                        <a14:foregroundMark x1="46067" y1="93264" x2="67416" y2="91192"/>
                        <a14:foregroundMark x1="37079" y1="5181" x2="49438" y2="11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059" y="3333275"/>
            <a:ext cx="845066" cy="18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31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3287" y="433484"/>
            <a:ext cx="8657984" cy="2047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887730" algn="l"/>
              </a:tabLst>
            </a:pPr>
            <a:r>
              <a:rPr lang="es-MX" sz="2000" dirty="0"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Tapar el matraz y homogeneizar la solución invirtiéndola varias veces.</a:t>
            </a:r>
          </a:p>
          <a:p>
            <a:pPr marL="257175" indent="-257175" algn="just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887730" algn="l"/>
              </a:tabLst>
            </a:pPr>
            <a:r>
              <a:rPr lang="es-MX" sz="2000" dirty="0"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 trasvasa la disolución a un frasco de vidrio de boca ancha, etiquetándolo con el nombre del compuesto, concentración de la solución, fecha de elaboración y número del equipo.</a:t>
            </a:r>
          </a:p>
          <a:p>
            <a:pPr marL="257175" indent="-257175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número del equipo.</a:t>
            </a:r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8157" y1="58997" x2="77178" y2="55162"/>
                        <a14:foregroundMark x1="88666" y1="9440" x2="95682" y2="10619"/>
                        <a14:foregroundMark x1="92290" y1="16814" x2="92675" y2="77286"/>
                        <a14:foregroundMark x1="87664" y1="28319" x2="89746" y2="82596"/>
                        <a14:foregroundMark x1="92136" y1="83776" x2="94217" y2="82301"/>
                        <a14:foregroundMark x1="86893" y1="57817" x2="87047" y2="72566"/>
                        <a14:foregroundMark x1="87355" y1="80236" x2="91210" y2="84071"/>
                        <a14:foregroundMark x1="96993" y1="79646" x2="97456" y2="77581"/>
                        <a14:backgroundMark x1="9638" y1="10914" x2="58365" y2="11799"/>
                        <a14:backgroundMark x1="98227" y1="12389" x2="99075" y2="64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7" y="2926080"/>
            <a:ext cx="8183492" cy="213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29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Subtítulo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669871" y="1090226"/>
                <a:ext cx="6102678" cy="795620"/>
              </a:xfrm>
            </p:spPr>
            <p:txBody>
              <a:bodyPr>
                <a:noAutofit/>
              </a:bodyPr>
              <a:lstStyle/>
              <a:p>
                <a:r>
                  <a:rPr lang="es-MX" sz="1400" dirty="0">
                    <a:solidFill>
                      <a:schemeClr val="tx1"/>
                    </a:solidFill>
                  </a:rPr>
                  <a:t>En un vaso de </a:t>
                </a:r>
                <a:r>
                  <a:rPr lang="es-MX" sz="1400" dirty="0" err="1">
                    <a:solidFill>
                      <a:schemeClr val="tx1"/>
                    </a:solidFill>
                  </a:rPr>
                  <a:t>pp</a:t>
                </a:r>
                <a:r>
                  <a:rPr lang="es-MX" sz="1400" dirty="0">
                    <a:solidFill>
                      <a:schemeClr val="tx1"/>
                    </a:solidFill>
                  </a:rPr>
                  <a:t> de 50 </a:t>
                </a:r>
                <a:r>
                  <a:rPr lang="es-MX" sz="1400" dirty="0" err="1">
                    <a:solidFill>
                      <a:schemeClr val="tx1"/>
                    </a:solidFill>
                  </a:rPr>
                  <a:t>mL</a:t>
                </a:r>
                <a:r>
                  <a:rPr lang="es-MX" sz="1400" dirty="0">
                    <a:solidFill>
                      <a:schemeClr val="tx1"/>
                    </a:solidFill>
                  </a:rPr>
                  <a:t>, se pesa con cuidado la cantidad de </a:t>
                </a:r>
                <a14:m>
                  <m:oMath xmlns:m="http://schemas.openxmlformats.org/officeDocument/2006/math">
                    <m:r>
                      <a:rPr lang="es-MX" sz="1400" i="1" dirty="0">
                        <a:solidFill>
                          <a:schemeClr val="tx1"/>
                        </a:solidFill>
                        <a:latin typeface="Cambria Math"/>
                      </a:rPr>
                      <m:t>𝑁𝑎𝑂𝐻</m:t>
                    </m:r>
                    <m:r>
                      <a:rPr lang="es-MX" sz="1400" i="1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s-MX" sz="1400" dirty="0">
                    <a:solidFill>
                      <a:schemeClr val="tx1"/>
                    </a:solidFill>
                  </a:rPr>
                  <a:t>necesario para preparar el volumen y la concentración señalada en la tabla 1 y se agrega al vaso un pequeña cantidad de agua para disolverlo un poco. </a:t>
                </a:r>
              </a:p>
            </p:txBody>
          </p:sp>
        </mc:Choice>
        <mc:Fallback xmlns="">
          <p:sp>
            <p:nvSpPr>
              <p:cNvPr id="3" name="2 Subtítul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669871" y="1090226"/>
                <a:ext cx="6102678" cy="795620"/>
              </a:xfrm>
              <a:blipFill>
                <a:blip r:embed="rId2"/>
                <a:stretch>
                  <a:fillRect l="-999" r="-2498" b="-4461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4" name="Picture 10" descr="Balanza Electrónica Analítica De Laboratorio De Precisión Excel 0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030" y="2131076"/>
            <a:ext cx="2742902" cy="274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ecor Dental y Quimedi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43" b="80429" l="30714" r="70571">
                        <a14:backgroundMark x1="35857" y1="29714" x2="56286" y2="27000"/>
                        <a14:backgroundMark x1="48714" y1="28429" x2="71143" y2="29714"/>
                        <a14:backgroundMark x1="36714" y1="28857" x2="27286" y2="34143"/>
                        <a14:backgroundMark x1="29571" y1="32286" x2="34000" y2="37429"/>
                        <a14:backgroundMark x1="34000" y1="37429" x2="34857" y2="71714"/>
                        <a14:backgroundMark x1="34857" y1="71714" x2="45857" y2="78286"/>
                        <a14:backgroundMark x1="45857" y1="78286" x2="56857" y2="78000"/>
                        <a14:backgroundMark x1="43571" y1="77143" x2="56286" y2="77571"/>
                        <a14:backgroundMark x1="56286" y1="77571" x2="66143" y2="73000"/>
                        <a14:backgroundMark x1="66143" y1="72714" x2="68000" y2="28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14" t="25194" r="30268" b="21598"/>
          <a:stretch/>
        </p:blipFill>
        <p:spPr bwMode="auto">
          <a:xfrm>
            <a:off x="2459752" y="2995171"/>
            <a:ext cx="668083" cy="9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 rot="568804">
                <a:off x="2301665" y="4198646"/>
                <a:ext cx="5998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2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/>
                        </a:rPr>
                        <m:t>0.400</m:t>
                      </m:r>
                    </m:oMath>
                  </m:oMathPara>
                </a14:m>
                <a:endParaRPr lang="es-MX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68804">
                <a:off x="2301665" y="4198646"/>
                <a:ext cx="599844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6" name="Picture 12" descr="Sodio Hidróxido lentejas (Reag. USP) para análisis, ACS, ISO - ITW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36" y="2995171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ellets De Hidróxido De Sodio Precio Por Tonelada O Por Kg - Buy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61429" l="9756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75" t="7845" r="11916" b="30649"/>
          <a:stretch/>
        </p:blipFill>
        <p:spPr bwMode="auto">
          <a:xfrm>
            <a:off x="2557586" y="3481225"/>
            <a:ext cx="496232" cy="40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Recor Dental y Quimedic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143" b="80429" l="30714" r="70571">
                        <a14:backgroundMark x1="35857" y1="29714" x2="56286" y2="27000"/>
                        <a14:backgroundMark x1="48714" y1="28429" x2="71143" y2="29714"/>
                        <a14:backgroundMark x1="36714" y1="28857" x2="27286" y2="34143"/>
                        <a14:backgroundMark x1="29571" y1="32286" x2="34000" y2="37429"/>
                        <a14:backgroundMark x1="34000" y1="37429" x2="34857" y2="71714"/>
                        <a14:backgroundMark x1="34857" y1="71714" x2="45857" y2="78286"/>
                        <a14:backgroundMark x1="45857" y1="78286" x2="56857" y2="78000"/>
                        <a14:backgroundMark x1="43571" y1="77143" x2="56286" y2="77571"/>
                        <a14:backgroundMark x1="56286" y1="77571" x2="66143" y2="73000"/>
                        <a14:backgroundMark x1="66143" y1="72714" x2="68000" y2="28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14" t="25194" r="30268" b="21598"/>
          <a:stretch/>
        </p:blipFill>
        <p:spPr bwMode="auto">
          <a:xfrm>
            <a:off x="5626096" y="3109471"/>
            <a:ext cx="884107" cy="121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Pellets De Hidróxido De Sodio Precio Por Tonelada O Por Kg - Buy ...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61429" l="9756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75" t="7845" r="11916" b="30649"/>
          <a:stretch/>
        </p:blipFill>
        <p:spPr bwMode="auto">
          <a:xfrm>
            <a:off x="5820032" y="3847884"/>
            <a:ext cx="496232" cy="40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Piseta integral 1000ml. Modelo PI-1123 – Científica Vela Quin S de ...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7" t="20856" r="24033" b="20733"/>
          <a:stretch/>
        </p:blipFill>
        <p:spPr bwMode="auto">
          <a:xfrm flipH="1">
            <a:off x="6017829" y="2131075"/>
            <a:ext cx="1603420" cy="208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754;p21">
            <a:extLst>
              <a:ext uri="{FF2B5EF4-FFF2-40B4-BE49-F238E27FC236}">
                <a16:creationId xmlns:a16="http://schemas.microsoft.com/office/drawing/2014/main" xmlns="" id="{4F03050B-78FF-4752-9967-21F9076BB646}"/>
              </a:ext>
            </a:extLst>
          </p:cNvPr>
          <p:cNvSpPr txBox="1">
            <a:spLocks/>
          </p:cNvSpPr>
          <p:nvPr/>
        </p:nvSpPr>
        <p:spPr>
          <a:xfrm>
            <a:off x="-525865" y="282162"/>
            <a:ext cx="3295484" cy="182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45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Hidroxido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de </a:t>
            </a:r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sodio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xmlns="" id="{9D0C0259-343E-40A7-A0E9-99660A1B0328}"/>
              </a:ext>
            </a:extLst>
          </p:cNvPr>
          <p:cNvSpPr txBox="1">
            <a:spLocks/>
          </p:cNvSpPr>
          <p:nvPr/>
        </p:nvSpPr>
        <p:spPr>
          <a:xfrm>
            <a:off x="6510203" y="-11882"/>
            <a:ext cx="2742902" cy="47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3429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None/>
              <a:defRPr sz="15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6858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None/>
              <a:defRPr sz="135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0287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13716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17145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20574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24003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27432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l"/>
            <a:r>
              <a:rPr lang="es-MX" sz="1200" dirty="0"/>
              <a:t>Por Emmanuel Isaías Santiago Pérez </a:t>
            </a:r>
          </a:p>
        </p:txBody>
      </p:sp>
    </p:spTree>
    <p:extLst>
      <p:ext uri="{BB962C8B-B14F-4D97-AF65-F5344CB8AC3E}">
        <p14:creationId xmlns:p14="http://schemas.microsoft.com/office/powerpoint/2010/main" val="1221251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85646" y="195486"/>
            <a:ext cx="3132348" cy="14041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MX" dirty="0"/>
              <a:t>Se trasvasa la disolución al matraz aforado de 100 </a:t>
            </a:r>
            <a:r>
              <a:rPr lang="es-MX" dirty="0" err="1"/>
              <a:t>mL</a:t>
            </a:r>
            <a:r>
              <a:rPr lang="es-MX" dirty="0"/>
              <a:t>, utilizando un embudo; lavar varias veces el vaso y el embudo con pequeñas cantidades de agua destilada, contenida en una </a:t>
            </a:r>
            <a:r>
              <a:rPr lang="es-MX" dirty="0" err="1"/>
              <a:t>piseta</a:t>
            </a:r>
            <a:r>
              <a:rPr lang="es-MX" dirty="0"/>
              <a:t> asegurándose de no dejar nada del reactivo</a:t>
            </a:r>
          </a:p>
        </p:txBody>
      </p:sp>
      <p:pic>
        <p:nvPicPr>
          <p:cNvPr id="2054" name="Picture 6" descr="Matraz aforado tapón de plástico BLAUBRAND de 100ml. Modelo 37291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8" t="10920" r="27654" b="11801"/>
          <a:stretch/>
        </p:blipFill>
        <p:spPr bwMode="auto">
          <a:xfrm>
            <a:off x="2087724" y="2798589"/>
            <a:ext cx="1049482" cy="198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mbudos de gran caña larga superior de 60 ° 150mm - Cislab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90" t="14045" r="28364" b="10281"/>
          <a:stretch/>
        </p:blipFill>
        <p:spPr bwMode="auto">
          <a:xfrm>
            <a:off x="2249743" y="1761660"/>
            <a:ext cx="659645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ecor Dental y Quimedic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43" b="80429" l="30714" r="70571">
                        <a14:backgroundMark x1="35857" y1="29714" x2="56286" y2="27000"/>
                        <a14:backgroundMark x1="48714" y1="28429" x2="71143" y2="29714"/>
                        <a14:backgroundMark x1="36714" y1="28857" x2="27286" y2="34143"/>
                        <a14:backgroundMark x1="29571" y1="32286" x2="34000" y2="37429"/>
                        <a14:backgroundMark x1="34000" y1="37429" x2="34857" y2="71714"/>
                        <a14:backgroundMark x1="34857" y1="71714" x2="45857" y2="78286"/>
                        <a14:backgroundMark x1="45857" y1="78286" x2="56857" y2="78000"/>
                        <a14:backgroundMark x1="43571" y1="77143" x2="56286" y2="77571"/>
                        <a14:backgroundMark x1="56286" y1="77571" x2="66143" y2="73000"/>
                        <a14:backgroundMark x1="66143" y1="72714" x2="68000" y2="28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14" t="25194" r="30268" b="21598"/>
          <a:stretch/>
        </p:blipFill>
        <p:spPr bwMode="auto">
          <a:xfrm rot="19682883">
            <a:off x="2889497" y="1424100"/>
            <a:ext cx="677406" cy="93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5112060" y="181249"/>
            <a:ext cx="2484276" cy="113412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400" dirty="0">
                <a:latin typeface="Quicksand" panose="020B0604020202020204" charset="0"/>
              </a:rPr>
              <a:t>Completar con agua destilada la capacidad del matraz volumétrico hasta la marca del aforo. </a:t>
            </a:r>
          </a:p>
        </p:txBody>
      </p:sp>
      <p:pic>
        <p:nvPicPr>
          <p:cNvPr id="11" name="Picture 4" descr="Piseta integral 1000ml. Modelo PI-1123 – Científica Vela Quin S de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7" t="20856" r="24033" b="20733"/>
          <a:stretch/>
        </p:blipFill>
        <p:spPr bwMode="auto">
          <a:xfrm flipH="1">
            <a:off x="5830899" y="1383618"/>
            <a:ext cx="1603420" cy="208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Matraz aforado tapón de plástico BLAUBRAND de 100ml. Modelo 37291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38" t="10920" r="27654" b="11801"/>
          <a:stretch/>
        </p:blipFill>
        <p:spPr bwMode="auto">
          <a:xfrm>
            <a:off x="5412729" y="2312535"/>
            <a:ext cx="1049482" cy="198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122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09682" y="195486"/>
            <a:ext cx="2052228" cy="10261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sz="1500" dirty="0"/>
              <a:t>Tapar el matraz y homogeneizar la solución invirtiéndola varias veces.</a:t>
            </a:r>
          </a:p>
        </p:txBody>
      </p:sp>
      <p:pic>
        <p:nvPicPr>
          <p:cNvPr id="3074" name="Picture 2" descr="Matraz Aforado ▷ ¿Que es y para que sirve en el laboratorio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67" b="94667" l="38500" r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75" t="10001" r="38653" b="3212"/>
          <a:stretch/>
        </p:blipFill>
        <p:spPr bwMode="auto">
          <a:xfrm>
            <a:off x="1439652" y="1633323"/>
            <a:ext cx="810090" cy="226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atraz Aforado ▷ ¿Que es y para que sirve en el laboratorio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67" b="94667" l="38500" r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75" t="10001" r="38653" b="3212"/>
          <a:stretch/>
        </p:blipFill>
        <p:spPr bwMode="auto">
          <a:xfrm rot="10237596">
            <a:off x="2158811" y="1633324"/>
            <a:ext cx="810090" cy="226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atraz Aforado ▷ ¿Que es y para que sirve en el laboratorio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67" b="94667" l="38500" r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75" t="10001" r="38653" b="3212"/>
          <a:stretch/>
        </p:blipFill>
        <p:spPr bwMode="auto">
          <a:xfrm rot="943346">
            <a:off x="3027621" y="1769230"/>
            <a:ext cx="810090" cy="226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463988" y="283898"/>
            <a:ext cx="30783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Quicksand" panose="020B0604020202020204" charset="0"/>
              </a:rPr>
              <a:t>Se trasvasa la disolución a un frasco de vidrio de boca ancha, etiquetándolo con el nombre del compuesto, concentración de la solución, fecha de elaboración y número del equipo.</a:t>
            </a:r>
          </a:p>
        </p:txBody>
      </p:sp>
      <p:pic>
        <p:nvPicPr>
          <p:cNvPr id="3076" name="Picture 4" descr="Frascos de Vidrio con Boca Ancha - 16 oz, Tapa Metálica S-12756M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63" y="1701857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5490102" y="2517744"/>
                <a:ext cx="1080120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050" i="1" dirty="0">
                          <a:latin typeface="Cambria Math"/>
                        </a:rPr>
                        <m:t>𝑁𝑎𝑂𝐻</m:t>
                      </m:r>
                      <m:r>
                        <a:rPr lang="es-MX" sz="1050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MX" sz="105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050" i="1" dirty="0">
                          <a:latin typeface="Cambria Math"/>
                        </a:rPr>
                        <m:t>2</m:t>
                      </m:r>
                      <m:r>
                        <a:rPr lang="es-MX" sz="1050" i="1" dirty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s-MX" sz="105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050" i="1" dirty="0">
                          <a:latin typeface="Cambria Math"/>
                        </a:rPr>
                        <m:t>23/04/2020</m:t>
                      </m:r>
                    </m:oMath>
                  </m:oMathPara>
                </a14:m>
                <a:endParaRPr lang="es-MX" sz="105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1050" i="1" dirty="0">
                          <a:latin typeface="Cambria Math"/>
                        </a:rPr>
                        <m:t>𝐸𝑞𝑢𝑖𝑝𝑜</m:t>
                      </m:r>
                      <m:r>
                        <a:rPr lang="es-MX" sz="1050" i="1" dirty="0">
                          <a:latin typeface="Cambria Math"/>
                        </a:rPr>
                        <m:t> 3</m:t>
                      </m:r>
                    </m:oMath>
                  </m:oMathPara>
                </a14:m>
                <a:endParaRPr lang="es-MX" sz="1050" dirty="0"/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102" y="2517744"/>
                <a:ext cx="1080120" cy="738664"/>
              </a:xfrm>
              <a:prstGeom prst="rect">
                <a:avLst/>
              </a:prstGeom>
              <a:blipFill>
                <a:blip r:embed="rId5"/>
                <a:stretch>
                  <a:fillRect b="-165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8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7"/>
          <p:cNvSpPr txBox="1">
            <a:spLocks noGrp="1"/>
          </p:cNvSpPr>
          <p:nvPr>
            <p:ph type="body" idx="1"/>
          </p:nvPr>
        </p:nvSpPr>
        <p:spPr>
          <a:xfrm>
            <a:off x="641205" y="981823"/>
            <a:ext cx="8130655" cy="31798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buNone/>
            </a:pPr>
            <a:r>
              <a:rPr lang="es-MX" sz="4000" dirty="0"/>
              <a:t>El alumno:</a:t>
            </a:r>
          </a:p>
          <a:p>
            <a:pPr marL="742950" lvl="0" indent="-742950" algn="l">
              <a:buFont typeface="+mj-lt"/>
              <a:buAutoNum type="arabicPeriod"/>
            </a:pPr>
            <a:r>
              <a:rPr lang="es-MX" sz="4000" dirty="0"/>
              <a:t> Preparare disoluciones  de  concentraciones  definidas, que  serán  utilizadas  en prácticas posteriores.</a:t>
            </a:r>
          </a:p>
          <a:p>
            <a:pPr marL="742950" lvl="0" indent="-742950" algn="l">
              <a:buFont typeface="+mj-lt"/>
              <a:buAutoNum type="arabicPeriod"/>
            </a:pPr>
            <a:r>
              <a:rPr lang="es-MX" sz="4000" dirty="0"/>
              <a:t>Observe y describir los fenómenos que	ocurren al	efectuar una disolución.	</a:t>
            </a:r>
            <a:endParaRPr sz="4000" dirty="0"/>
          </a:p>
        </p:txBody>
      </p:sp>
      <p:sp>
        <p:nvSpPr>
          <p:cNvPr id="723" name="Google Shape;723;p1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708;p15">
            <a:extLst>
              <a:ext uri="{FF2B5EF4-FFF2-40B4-BE49-F238E27FC236}">
                <a16:creationId xmlns:a16="http://schemas.microsoft.com/office/drawing/2014/main" xmlns="" id="{547646C2-6C4C-4EC9-8609-FCFA5ED92415}"/>
              </a:ext>
            </a:extLst>
          </p:cNvPr>
          <p:cNvSpPr txBox="1">
            <a:spLocks/>
          </p:cNvSpPr>
          <p:nvPr/>
        </p:nvSpPr>
        <p:spPr>
          <a:xfrm>
            <a:off x="1275125" y="295152"/>
            <a:ext cx="659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s-MX" sz="6000" dirty="0">
                <a:solidFill>
                  <a:srgbClr val="663300"/>
                </a:solidFill>
              </a:rPr>
              <a:t>Competencias</a:t>
            </a:r>
            <a:r>
              <a:rPr lang="es-MX" sz="6000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4457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9"/>
          <p:cNvSpPr/>
          <p:nvPr/>
        </p:nvSpPr>
        <p:spPr>
          <a:xfrm>
            <a:off x="4257952" y="401125"/>
            <a:ext cx="416822" cy="40504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9" name="Google Shape;739;p19"/>
          <p:cNvSpPr/>
          <p:nvPr/>
        </p:nvSpPr>
        <p:spPr>
          <a:xfrm rot="2487045">
            <a:off x="4217163" y="2055472"/>
            <a:ext cx="296567" cy="28818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0" name="Google Shape;740;p1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7085AA"/>
                </a:solidFill>
                <a:effectLst/>
                <a:uLnTx/>
                <a:uFillTx/>
                <a:latin typeface="Quicksand"/>
                <a:sym typeface="Quicksan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085AA"/>
              </a:solidFill>
              <a:effectLst/>
              <a:uLnTx/>
              <a:uFillTx/>
              <a:latin typeface="Quicksand"/>
              <a:sym typeface="Quicksand"/>
            </a:endParaRPr>
          </a:p>
        </p:txBody>
      </p:sp>
      <p:sp>
        <p:nvSpPr>
          <p:cNvPr id="741" name="Google Shape;741;p19"/>
          <p:cNvSpPr txBox="1">
            <a:spLocks noGrp="1"/>
          </p:cNvSpPr>
          <p:nvPr>
            <p:ph type="ctrTitle" idx="4294967295"/>
          </p:nvPr>
        </p:nvSpPr>
        <p:spPr>
          <a:xfrm>
            <a:off x="1392563" y="3400417"/>
            <a:ext cx="6147600" cy="83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s-MX" sz="6000" dirty="0">
                <a:solidFill>
                  <a:schemeClr val="lt1"/>
                </a:solidFill>
              </a:rPr>
              <a:t>Preparación de soluciones con reactivos líquidos.</a:t>
            </a:r>
            <a:endParaRPr sz="6000" dirty="0">
              <a:solidFill>
                <a:schemeClr val="lt1"/>
              </a:solidFill>
            </a:endParaRPr>
          </a:p>
        </p:txBody>
      </p:sp>
      <p:pic>
        <p:nvPicPr>
          <p:cNvPr id="1026" name="Picture 2" descr="Iconos de la escuela ilustración química matraz - Descargar PNG ...">
            <a:extLst>
              <a:ext uri="{FF2B5EF4-FFF2-40B4-BE49-F238E27FC236}">
                <a16:creationId xmlns:a16="http://schemas.microsoft.com/office/drawing/2014/main" xmlns="" id="{F494533B-801A-43B9-905A-213E4457B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4179">
            <a:off x="3244696" y="1453580"/>
            <a:ext cx="915252" cy="91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traz | Icono Gratis">
            <a:extLst>
              <a:ext uri="{FF2B5EF4-FFF2-40B4-BE49-F238E27FC236}">
                <a16:creationId xmlns:a16="http://schemas.microsoft.com/office/drawing/2014/main" xmlns="" id="{D04A4BDF-40A2-485A-B11F-F3CCF1C9A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9508">
            <a:off x="4230068" y="593499"/>
            <a:ext cx="1559915" cy="15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487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6"/>
          <p:cNvSpPr/>
          <p:nvPr/>
        </p:nvSpPr>
        <p:spPr>
          <a:xfrm>
            <a:off x="4835526" y="3413405"/>
            <a:ext cx="1894557" cy="2565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8043" y="447528"/>
            <a:ext cx="7886700" cy="494998"/>
          </a:xfrm>
        </p:spPr>
        <p:txBody>
          <a:bodyPr>
            <a:normAutofit fontScale="92500" lnSpcReduction="20000"/>
          </a:bodyPr>
          <a:lstStyle/>
          <a:p>
            <a:pPr marL="342900" algn="just">
              <a:buAutoNum type="arabicPeriod"/>
            </a:pPr>
            <a:r>
              <a:rPr lang="es-ES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Realizar los cálculos para determinar cuántos mililitros del reactivo se deben medir a partir de los gramos que se requieren para preparar la disolución.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275031"/>
              </p:ext>
            </p:extLst>
          </p:nvPr>
        </p:nvGraphicFramePr>
        <p:xfrm>
          <a:off x="2816027" y="1688727"/>
          <a:ext cx="2880574" cy="4343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4402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2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Densidad HCl</a:t>
                      </a:r>
                      <a:r>
                        <a:rPr lang="es-ES" sz="1200" baseline="0" dirty="0"/>
                        <a:t> al 37%</a:t>
                      </a:r>
                      <a:endParaRPr lang="es-E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1.184</a:t>
                      </a:r>
                      <a:r>
                        <a:rPr lang="es-ES" sz="1200" baseline="0" dirty="0"/>
                        <a:t> g/ml</a:t>
                      </a:r>
                      <a:endParaRPr lang="es-E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1116188" y="2238865"/>
                <a:ext cx="194053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>
                          <a:latin typeface="Cambria Math" panose="02040503050406030204" pitchFamily="18" charset="0"/>
                        </a:rPr>
                        <m:t>100 </m:t>
                      </m:r>
                      <m:r>
                        <a:rPr lang="es-ES" sz="105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s-ES" sz="10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050" i="1">
                          <a:latin typeface="Cambria Math" panose="02040503050406030204" pitchFamily="18" charset="0"/>
                        </a:rPr>
                        <m:t>𝑑𝑒𝑙</m:t>
                      </m:r>
                      <m:r>
                        <a:rPr lang="es-ES" sz="10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050" i="1">
                          <a:latin typeface="Cambria Math" panose="02040503050406030204" pitchFamily="18" charset="0"/>
                        </a:rPr>
                        <m:t>𝑓𝑟𝑎𝑠𝑐𝑜</m:t>
                      </m:r>
                      <m:r>
                        <a:rPr lang="es-ES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⟶37</m:t>
                      </m:r>
                      <m:r>
                        <a:rPr lang="es-ES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s-ES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</m:t>
                      </m:r>
                      <m:r>
                        <a:rPr lang="es-ES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𝐻𝐶𝑙</m:t>
                      </m:r>
                    </m:oMath>
                  </m:oMathPara>
                </a14:m>
                <a:endParaRPr lang="es-ES" sz="1050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188" y="2238865"/>
                <a:ext cx="1940531" cy="161583"/>
              </a:xfrm>
              <a:prstGeom prst="rect">
                <a:avLst/>
              </a:prstGeom>
              <a:blipFill>
                <a:blip r:embed="rId2"/>
                <a:stretch>
                  <a:fillRect l="-1258" r="-1572" b="-3703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1269378" y="2634484"/>
                <a:ext cx="1681807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1050" i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s-ES" sz="105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s-ES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⟶7.292 </m:t>
                      </m:r>
                      <m:r>
                        <a:rPr lang="es-ES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s-ES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</m:t>
                      </m:r>
                      <m:r>
                        <a:rPr lang="es-ES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ES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𝐻𝐶𝑙</m:t>
                      </m:r>
                    </m:oMath>
                  </m:oMathPara>
                </a14:m>
                <a:endParaRPr lang="es-ES" sz="1050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378" y="2634484"/>
                <a:ext cx="1681807" cy="161583"/>
              </a:xfrm>
              <a:prstGeom prst="rect">
                <a:avLst/>
              </a:prstGeom>
              <a:blipFill>
                <a:blip r:embed="rId3"/>
                <a:stretch>
                  <a:fillRect l="-362" r="-1449" b="-2592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865300" y="3030102"/>
                <a:ext cx="2332562" cy="3361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10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(7.292</m:t>
                          </m:r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𝐻𝐶𝑙</m:t>
                          </m:r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)(100</m:t>
                          </m:r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𝑑𝑒𝑙</m:t>
                          </m:r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𝑓𝑟𝑎𝑠𝑐𝑜</m:t>
                          </m:r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37 </m:t>
                          </m:r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𝐻𝐶𝑙</m:t>
                          </m:r>
                        </m:den>
                      </m:f>
                    </m:oMath>
                  </m:oMathPara>
                </a14:m>
                <a:endParaRPr lang="es-ES" sz="1050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300" y="3030102"/>
                <a:ext cx="2332562" cy="336118"/>
              </a:xfrm>
              <a:prstGeom prst="rect">
                <a:avLst/>
              </a:prstGeom>
              <a:blipFill>
                <a:blip r:embed="rId4"/>
                <a:stretch>
                  <a:fillRect l="-261" t="-7273" r="-1567" b="-14545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1514636" y="3650110"/>
                <a:ext cx="1319528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1050" i="1">
                          <a:latin typeface="Cambria Math" panose="02040503050406030204" pitchFamily="18" charset="0"/>
                        </a:rPr>
                        <m:t>=19.7 </m:t>
                      </m:r>
                      <m:r>
                        <a:rPr lang="es-ES" sz="105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s-ES" sz="10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050" i="1">
                          <a:latin typeface="Cambria Math" panose="02040503050406030204" pitchFamily="18" charset="0"/>
                        </a:rPr>
                        <m:t>𝑑𝑒𝑙</m:t>
                      </m:r>
                      <m:r>
                        <a:rPr lang="es-ES" sz="10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050" i="1">
                          <a:latin typeface="Cambria Math" panose="02040503050406030204" pitchFamily="18" charset="0"/>
                        </a:rPr>
                        <m:t>𝑓𝑟𝑎𝑠𝑐𝑜</m:t>
                      </m:r>
                    </m:oMath>
                  </m:oMathPara>
                </a14:m>
                <a:endParaRPr lang="es-ES" sz="1050" dirty="0"/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636" y="3650110"/>
                <a:ext cx="1319528" cy="161583"/>
              </a:xfrm>
              <a:prstGeom prst="rect">
                <a:avLst/>
              </a:prstGeom>
              <a:blipFill>
                <a:blip r:embed="rId5"/>
                <a:stretch>
                  <a:fillRect l="-461" t="-3846" r="-2765" b="-4230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5026177" y="2147276"/>
                <a:ext cx="1045992" cy="3041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s-ES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ES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s-ES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⟶</m:t>
                      </m:r>
                      <m:r>
                        <a:rPr lang="es-ES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s-ES" sz="10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s-ES" sz="10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s-ES" sz="1050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177" y="2147276"/>
                <a:ext cx="1045992" cy="304122"/>
              </a:xfrm>
              <a:prstGeom prst="rect">
                <a:avLst/>
              </a:prstGeom>
              <a:blipFill>
                <a:blip r:embed="rId6"/>
                <a:stretch>
                  <a:fillRect l="-2339" r="-585" b="-1600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4845550" y="2738358"/>
                <a:ext cx="1332544" cy="3354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s-ES" sz="10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19.7 </m:t>
                          </m:r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𝑑𝑒𝑙</m:t>
                          </m:r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𝑓𝑟𝑎𝑠𝑐𝑜</m:t>
                          </m:r>
                        </m:num>
                        <m:den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1.184 </m:t>
                          </m:r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s-ES" sz="1050" i="1">
                              <a:latin typeface="Cambria Math" panose="02040503050406030204" pitchFamily="18" charset="0"/>
                            </a:rPr>
                            <m:t>𝑚𝑙</m:t>
                          </m:r>
                        </m:den>
                      </m:f>
                    </m:oMath>
                  </m:oMathPara>
                </a14:m>
                <a:endParaRPr lang="es-ES" sz="1050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550" y="2738358"/>
                <a:ext cx="1332544" cy="335476"/>
              </a:xfrm>
              <a:prstGeom prst="rect">
                <a:avLst/>
              </a:prstGeom>
              <a:blipFill>
                <a:blip r:embed="rId7"/>
                <a:stretch>
                  <a:fillRect l="-1835" t="-7273" r="-3211" b="-20000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4835527" y="3462240"/>
                <a:ext cx="1483611" cy="1615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s-ES" sz="1050" i="1">
                          <a:latin typeface="Cambria Math" panose="02040503050406030204" pitchFamily="18" charset="0"/>
                        </a:rPr>
                        <m:t>=16.63 </m:t>
                      </m:r>
                      <m:r>
                        <a:rPr lang="es-ES" sz="1050" i="1">
                          <a:latin typeface="Cambria Math" panose="02040503050406030204" pitchFamily="18" charset="0"/>
                        </a:rPr>
                        <m:t>𝑚𝑙</m:t>
                      </m:r>
                      <m:r>
                        <a:rPr lang="es-ES" sz="10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050" i="1">
                          <a:latin typeface="Cambria Math" panose="02040503050406030204" pitchFamily="18" charset="0"/>
                        </a:rPr>
                        <m:t>𝑑𝑒𝑙</m:t>
                      </m:r>
                      <m:r>
                        <a:rPr lang="es-ES" sz="10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050" i="1">
                          <a:latin typeface="Cambria Math" panose="02040503050406030204" pitchFamily="18" charset="0"/>
                        </a:rPr>
                        <m:t>𝑓𝑟𝑎𝑠𝑐𝑜</m:t>
                      </m:r>
                    </m:oMath>
                  </m:oMathPara>
                </a14:m>
                <a:endParaRPr lang="es-ES" sz="1050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527" y="3462240"/>
                <a:ext cx="1483611" cy="161583"/>
              </a:xfrm>
              <a:prstGeom prst="rect">
                <a:avLst/>
              </a:prstGeom>
              <a:blipFill>
                <a:blip r:embed="rId8"/>
                <a:stretch>
                  <a:fillRect l="-1639" t="-3846" r="-2049" b="-42308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 r="28466" b="845"/>
          <a:stretch/>
        </p:blipFill>
        <p:spPr>
          <a:xfrm>
            <a:off x="6899003" y="1279668"/>
            <a:ext cx="1465740" cy="3279283"/>
          </a:xfrm>
          <a:prstGeom prst="rect">
            <a:avLst/>
          </a:prstGeom>
        </p:spPr>
      </p:pic>
      <p:sp>
        <p:nvSpPr>
          <p:cNvPr id="19" name="Subtítulo 2">
            <a:extLst>
              <a:ext uri="{FF2B5EF4-FFF2-40B4-BE49-F238E27FC236}">
                <a16:creationId xmlns:a16="http://schemas.microsoft.com/office/drawing/2014/main" xmlns="" id="{FD7442D1-8A14-4A64-8FFB-72AA19F54071}"/>
              </a:ext>
            </a:extLst>
          </p:cNvPr>
          <p:cNvSpPr txBox="1">
            <a:spLocks/>
          </p:cNvSpPr>
          <p:nvPr/>
        </p:nvSpPr>
        <p:spPr>
          <a:xfrm>
            <a:off x="7294506" y="0"/>
            <a:ext cx="2742902" cy="47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3429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None/>
              <a:defRPr sz="15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6858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None/>
              <a:defRPr sz="135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0287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13716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17145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20574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24003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27432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algn="l"/>
            <a:r>
              <a:rPr lang="es-MX" sz="1200" dirty="0"/>
              <a:t>Por Katia Gómez Alfaro</a:t>
            </a:r>
          </a:p>
        </p:txBody>
      </p:sp>
    </p:spTree>
    <p:extLst>
      <p:ext uri="{BB962C8B-B14F-4D97-AF65-F5344CB8AC3E}">
        <p14:creationId xmlns:p14="http://schemas.microsoft.com/office/powerpoint/2010/main" val="1287921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8645" y="615806"/>
            <a:ext cx="3602060" cy="6978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Depositar un poco de agua destilada </a:t>
            </a:r>
          </a:p>
          <a:p>
            <a:pPr marL="0" indent="0" algn="just">
              <a:buNone/>
            </a:pPr>
            <a:r>
              <a:rPr lang="es-ES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un matraz aforado.</a:t>
            </a:r>
          </a:p>
        </p:txBody>
      </p:sp>
      <p:pic>
        <p:nvPicPr>
          <p:cNvPr id="1026" name="Picture 2" descr="Hirschmann™ Matraz aforado de vidrio: Matraces de laboratorio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7" t="1612" r="28666" b="3323"/>
          <a:stretch/>
        </p:blipFill>
        <p:spPr bwMode="auto">
          <a:xfrm rot="889085">
            <a:off x="1159569" y="2463087"/>
            <a:ext cx="838001" cy="227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seta integral 1000ml. Modelo PI-1123 – Científica Vela Quin S d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7" t="20856" r="24033" b="20733"/>
          <a:stretch/>
        </p:blipFill>
        <p:spPr bwMode="auto">
          <a:xfrm flipH="1">
            <a:off x="1757966" y="1603421"/>
            <a:ext cx="1603420" cy="208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5050934" y="615806"/>
            <a:ext cx="3602060" cy="51634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Medir cuidadosamente con una pipeta el volumen requerido del ácido.</a:t>
            </a:r>
          </a:p>
        </p:txBody>
      </p:sp>
      <p:pic>
        <p:nvPicPr>
          <p:cNvPr id="1032" name="Picture 8" descr="Campana de Extracción Ret – Quimilab diseño y equipamiento de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4" t="5001" r="20074" b="37639"/>
          <a:stretch/>
        </p:blipFill>
        <p:spPr bwMode="auto">
          <a:xfrm>
            <a:off x="5050935" y="1346383"/>
            <a:ext cx="3623851" cy="367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peta Química De Vidrio Con Tapa De Goma Suministros D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9072">
            <a:off x="6274533" y="3345637"/>
            <a:ext cx="1006063" cy="9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955" y="3915251"/>
            <a:ext cx="797925" cy="797925"/>
          </a:xfrm>
          <a:prstGeom prst="rect">
            <a:avLst/>
          </a:prstGeom>
        </p:spPr>
      </p:pic>
      <p:sp>
        <p:nvSpPr>
          <p:cNvPr id="10" name="Marcador de contenido 2"/>
          <p:cNvSpPr txBox="1">
            <a:spLocks/>
          </p:cNvSpPr>
          <p:nvPr/>
        </p:nvSpPr>
        <p:spPr>
          <a:xfrm>
            <a:off x="5824019" y="1093786"/>
            <a:ext cx="2077681" cy="3489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5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 necesitan 16.63 ml</a:t>
            </a:r>
          </a:p>
        </p:txBody>
      </p:sp>
    </p:spTree>
    <p:extLst>
      <p:ext uri="{BB962C8B-B14F-4D97-AF65-F5344CB8AC3E}">
        <p14:creationId xmlns:p14="http://schemas.microsoft.com/office/powerpoint/2010/main" val="417650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646360" y="673760"/>
            <a:ext cx="3602060" cy="82340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 Vaciarlo lentamente al matraz que contiene el agua y completar después con agua hasta el aforo.</a:t>
            </a:r>
          </a:p>
        </p:txBody>
      </p:sp>
      <p:pic>
        <p:nvPicPr>
          <p:cNvPr id="6" name="Picture 6" descr="Pipeta Química De Vidrio Con Tapa De Goma Suministros D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3436">
            <a:off x="1409824" y="1504041"/>
            <a:ext cx="1560155" cy="14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irschmann™ Matraz aforado de vidrio: Matraces de laboratorio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7" t="1612" r="28666" b="3323"/>
          <a:stretch/>
        </p:blipFill>
        <p:spPr bwMode="auto">
          <a:xfrm rot="529655">
            <a:off x="1133545" y="2774026"/>
            <a:ext cx="799498" cy="217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4910475" y="673761"/>
            <a:ext cx="3602060" cy="61090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5. Tapar el matraz y homogeneizar la solución invirtiéndola varias veces.</a:t>
            </a:r>
          </a:p>
        </p:txBody>
      </p:sp>
      <p:pic>
        <p:nvPicPr>
          <p:cNvPr id="2050" name="Picture 2" descr="Matraz aforado clase A, vidrio GLASSCO®, c/ tapón PP, esmerilad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5" t="5954" r="22471" b="4536"/>
          <a:stretch/>
        </p:blipFill>
        <p:spPr bwMode="auto">
          <a:xfrm>
            <a:off x="5987068" y="1777285"/>
            <a:ext cx="1448873" cy="285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asco vidrio cilindrico Tapa rosca 22 cm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4" t="5292" r="24784" b="6502"/>
          <a:stretch/>
        </p:blipFill>
        <p:spPr bwMode="auto">
          <a:xfrm>
            <a:off x="3523745" y="1209533"/>
            <a:ext cx="2182969" cy="383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1023067" y="432282"/>
            <a:ext cx="6841984" cy="86204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6. Se trasvasa la solución a un vaso de vidrio de boca ancha, etiquetándolo con el nombre del compuesto, concentración de la solución, fecha de elaboración y número del equipo.</a:t>
            </a:r>
          </a:p>
        </p:txBody>
      </p:sp>
      <p:pic>
        <p:nvPicPr>
          <p:cNvPr id="3076" name="Picture 4" descr="Nota Adhesiva Verde con Pedazo de Cinta PNG transparente - Stick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942">
            <a:off x="3902513" y="2360911"/>
            <a:ext cx="1495061" cy="161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859979" y="2802487"/>
            <a:ext cx="1580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Ácido clorhídrico</a:t>
            </a:r>
          </a:p>
          <a:p>
            <a:pPr algn="ctr"/>
            <a:r>
              <a:rPr lang="es-E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M</a:t>
            </a:r>
          </a:p>
          <a:p>
            <a:pPr algn="ctr"/>
            <a:r>
              <a:rPr lang="es-E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18/abril/2020</a:t>
            </a:r>
          </a:p>
          <a:p>
            <a:pPr algn="ctr"/>
            <a:r>
              <a:rPr lang="es-E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Equipo 3</a:t>
            </a:r>
          </a:p>
        </p:txBody>
      </p:sp>
    </p:spTree>
    <p:extLst>
      <p:ext uri="{BB962C8B-B14F-4D97-AF65-F5344CB8AC3E}">
        <p14:creationId xmlns:p14="http://schemas.microsoft.com/office/powerpoint/2010/main" val="3397567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9"/>
          <p:cNvSpPr/>
          <p:nvPr/>
        </p:nvSpPr>
        <p:spPr>
          <a:xfrm>
            <a:off x="4257952" y="401125"/>
            <a:ext cx="416822" cy="40504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9" name="Google Shape;739;p19"/>
          <p:cNvSpPr/>
          <p:nvPr/>
        </p:nvSpPr>
        <p:spPr>
          <a:xfrm rot="2487045">
            <a:off x="4217163" y="2055472"/>
            <a:ext cx="296567" cy="28818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6D9EEB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0" name="Google Shape;740;p1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7085AA"/>
                </a:solidFill>
                <a:effectLst/>
                <a:uLnTx/>
                <a:uFillTx/>
                <a:latin typeface="Quicksand"/>
                <a:sym typeface="Quicksand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35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7085AA"/>
              </a:solidFill>
              <a:effectLst/>
              <a:uLnTx/>
              <a:uFillTx/>
              <a:latin typeface="Quicksand"/>
              <a:sym typeface="Quicksand"/>
            </a:endParaRPr>
          </a:p>
        </p:txBody>
      </p:sp>
      <p:sp>
        <p:nvSpPr>
          <p:cNvPr id="741" name="Google Shape;741;p19"/>
          <p:cNvSpPr txBox="1">
            <a:spLocks noGrp="1"/>
          </p:cNvSpPr>
          <p:nvPr>
            <p:ph type="ctrTitle" idx="4294967295"/>
          </p:nvPr>
        </p:nvSpPr>
        <p:spPr>
          <a:xfrm>
            <a:off x="1600974" y="2788480"/>
            <a:ext cx="6147600" cy="839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s-MX" sz="9600" dirty="0">
                <a:solidFill>
                  <a:schemeClr val="lt1"/>
                </a:solidFill>
              </a:rPr>
              <a:t>Resultados </a:t>
            </a:r>
            <a:endParaRPr sz="9600" dirty="0">
              <a:solidFill>
                <a:schemeClr val="lt1"/>
              </a:solidFill>
            </a:endParaRPr>
          </a:p>
        </p:txBody>
      </p:sp>
      <p:pic>
        <p:nvPicPr>
          <p:cNvPr id="1026" name="Picture 2" descr="Iconos de la escuela ilustración química matraz - Descargar PNG ...">
            <a:extLst>
              <a:ext uri="{FF2B5EF4-FFF2-40B4-BE49-F238E27FC236}">
                <a16:creationId xmlns:a16="http://schemas.microsoft.com/office/drawing/2014/main" xmlns="" id="{F494533B-801A-43B9-905A-213E4457B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4179">
            <a:off x="3244696" y="1453580"/>
            <a:ext cx="915252" cy="91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traz | Icono Gratis">
            <a:extLst>
              <a:ext uri="{FF2B5EF4-FFF2-40B4-BE49-F238E27FC236}">
                <a16:creationId xmlns:a16="http://schemas.microsoft.com/office/drawing/2014/main" xmlns="" id="{D04A4BDF-40A2-485A-B11F-F3CCF1C9A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9508">
            <a:off x="4230068" y="593499"/>
            <a:ext cx="1559915" cy="15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953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FCF898-253C-49F7-913C-7D80896AA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959462" y="-289467"/>
            <a:ext cx="6858000" cy="1790700"/>
          </a:xfrm>
        </p:spPr>
        <p:txBody>
          <a:bodyPr>
            <a:normAutofit/>
          </a:bodyPr>
          <a:lstStyle/>
          <a:p>
            <a:r>
              <a:rPr lang="es-MX" sz="4000" dirty="0"/>
              <a:t>RESULTADOS </a:t>
            </a:r>
            <a:r>
              <a:rPr lang="es-MX" sz="4800" dirty="0"/>
              <a:t/>
            </a:r>
            <a:br>
              <a:rPr lang="es-MX" sz="4800" dirty="0"/>
            </a:br>
            <a:endParaRPr lang="es-MX" sz="48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xmlns="" id="{3CDA333E-5AB6-4AA2-9E32-530F8504D5D2}"/>
              </a:ext>
            </a:extLst>
          </p:cNvPr>
          <p:cNvSpPr txBox="1">
            <a:spLocks/>
          </p:cNvSpPr>
          <p:nvPr/>
        </p:nvSpPr>
        <p:spPr>
          <a:xfrm>
            <a:off x="198783" y="1058932"/>
            <a:ext cx="8607287" cy="393051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s-MX" sz="2700" dirty="0"/>
              <a:t>En las soluciones no hubo cambios de color notorios.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s-MX" sz="2700" dirty="0"/>
              <a:t> Al preparar el hidróxido de sodio libero calor al disolverse en el agua, por lo que es una reacción exotérmica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s-MX" sz="2700" dirty="0"/>
              <a:t>Al preparar el HCl este libero calor al contacto con el agua, por lo que realizo una reacción exotérmica.</a:t>
            </a:r>
          </a:p>
          <a:p>
            <a:pPr algn="l"/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971965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quina doblada 3"/>
              <p:cNvSpPr/>
              <p:nvPr/>
            </p:nvSpPr>
            <p:spPr>
              <a:xfrm>
                <a:off x="915484" y="1106811"/>
                <a:ext cx="1343025" cy="1124426"/>
              </a:xfrm>
              <a:prstGeom prst="foldedCorner">
                <a:avLst>
                  <a:gd name="adj" fmla="val 23435"/>
                </a:avLst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s-MX" sz="1050" dirty="0">
                    <a:solidFill>
                      <a:srgbClr val="000000"/>
                    </a:solidFill>
                    <a:latin typeface="Dominique" pitchFamily="50" charset="0"/>
                    <a:ea typeface="Calibri" panose="020F0502020204030204" pitchFamily="34" charset="0"/>
                  </a:rPr>
                  <a:t>Cloruro de aluminio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MX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s-MX" sz="10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𝐴𝑙𝐶</m:t>
                        </m:r>
                        <m:sSub>
                          <m:sSubPr>
                            <m:ctrlPr>
                              <a:rPr lang="es-MX" sz="1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s-MX" sz="1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s-MX" sz="10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s-MX" sz="900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s-MX" sz="1050" dirty="0">
                    <a:solidFill>
                      <a:srgbClr val="000000"/>
                    </a:solidFill>
                    <a:latin typeface="Dominique" pitchFamily="50" charset="0"/>
                    <a:ea typeface="Times New Roman" panose="02020603050405020304" pitchFamily="18" charset="0"/>
                  </a:rPr>
                  <a:t>4% p/v 24/04/2020</a:t>
                </a:r>
                <a:endParaRPr lang="es-MX" sz="900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s-MX" sz="1050" dirty="0">
                    <a:solidFill>
                      <a:srgbClr val="000000"/>
                    </a:solidFill>
                    <a:latin typeface="Dominique" pitchFamily="50" charset="0"/>
                    <a:ea typeface="Times New Roman" panose="02020603050405020304" pitchFamily="18" charset="0"/>
                  </a:rPr>
                  <a:t>Equipo 3</a:t>
                </a:r>
                <a:endParaRPr lang="es-MX" sz="900" dirty="0"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Esquina doblada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84" y="1106811"/>
                <a:ext cx="1343025" cy="1124426"/>
              </a:xfrm>
              <a:prstGeom prst="foldedCorner">
                <a:avLst>
                  <a:gd name="adj" fmla="val 23435"/>
                </a:avLst>
              </a:prstGeom>
              <a:blipFill>
                <a:blip r:embed="rId2"/>
                <a:stretch>
                  <a:fillRect t="-21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quina doblada 4"/>
              <p:cNvSpPr/>
              <p:nvPr/>
            </p:nvSpPr>
            <p:spPr>
              <a:xfrm>
                <a:off x="3336268" y="1106811"/>
                <a:ext cx="1343025" cy="1129189"/>
              </a:xfrm>
              <a:prstGeom prst="foldedCorner">
                <a:avLst>
                  <a:gd name="adj" fmla="val 23435"/>
                </a:avLst>
              </a:prstGeom>
              <a:solidFill>
                <a:srgbClr val="F8F8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s-MX" sz="1050">
                    <a:latin typeface="Dominique" pitchFamily="50" charset="0"/>
                    <a:ea typeface="Calibri" panose="020F0502020204030204" pitchFamily="34" charset="0"/>
                  </a:rPr>
                  <a:t>Cloruro de potasio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MX" sz="105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s-MX" sz="105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𝐾𝐶𝑙</m:t>
                        </m:r>
                      </m:e>
                    </m:d>
                  </m:oMath>
                </a14:m>
                <a:endParaRPr lang="es-MX" sz="90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s-MX" sz="1050">
                    <a:latin typeface="Dominique" pitchFamily="50" charset="0"/>
                    <a:ea typeface="Times New Roman" panose="02020603050405020304" pitchFamily="18" charset="0"/>
                  </a:rPr>
                  <a:t>1% p/v 24/04/2020</a:t>
                </a:r>
                <a:endParaRPr lang="es-MX" sz="90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s-MX" sz="1050">
                    <a:latin typeface="Dominique" pitchFamily="50" charset="0"/>
                    <a:ea typeface="Times New Roman" panose="02020603050405020304" pitchFamily="18" charset="0"/>
                  </a:rPr>
                  <a:t>Equipo 3</a:t>
                </a:r>
                <a:endParaRPr lang="es-MX" sz="900"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Esquina doblada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268" y="1106811"/>
                <a:ext cx="1343025" cy="1129189"/>
              </a:xfrm>
              <a:prstGeom prst="foldedCorner">
                <a:avLst>
                  <a:gd name="adj" fmla="val 23435"/>
                </a:avLst>
              </a:prstGeom>
              <a:blipFill>
                <a:blip r:embed="rId3"/>
                <a:stretch>
                  <a:fillRect t="-1622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quina doblada 5"/>
              <p:cNvSpPr/>
              <p:nvPr/>
            </p:nvSpPr>
            <p:spPr>
              <a:xfrm>
                <a:off x="6314943" y="1106811"/>
                <a:ext cx="1242060" cy="1124426"/>
              </a:xfrm>
              <a:prstGeom prst="foldedCorner">
                <a:avLst>
                  <a:gd name="adj" fmla="val 23435"/>
                </a:avLst>
              </a:prstGeom>
              <a:solidFill>
                <a:srgbClr val="F8F8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s-MX" sz="1050">
                    <a:latin typeface="Dominique" pitchFamily="50" charset="0"/>
                    <a:ea typeface="Calibri" panose="020F0502020204030204" pitchFamily="34" charset="0"/>
                  </a:rPr>
                  <a:t>Cloruro FÉRRICO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MX" sz="105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s-MX" sz="105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𝐹𝑒𝐶</m:t>
                        </m:r>
                        <m:sSub>
                          <m:sSubPr>
                            <m:ctrlPr>
                              <a:rPr lang="es-MX" sz="105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s-MX" sz="105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s-MX" sz="105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s-MX" sz="90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s-MX" sz="1050">
                    <a:latin typeface="Dominique" pitchFamily="50" charset="0"/>
                    <a:ea typeface="Times New Roman" panose="02020603050405020304" pitchFamily="18" charset="0"/>
                  </a:rPr>
                  <a:t>0.01 m 24/04/2020</a:t>
                </a:r>
                <a:endParaRPr lang="es-MX" sz="90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s-MX" sz="1050">
                    <a:latin typeface="Dominique" pitchFamily="50" charset="0"/>
                    <a:ea typeface="Times New Roman" panose="02020603050405020304" pitchFamily="18" charset="0"/>
                  </a:rPr>
                  <a:t>Equipo 3</a:t>
                </a:r>
                <a:endParaRPr lang="es-MX" sz="900"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Esquina doblada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943" y="1106811"/>
                <a:ext cx="1242060" cy="1124426"/>
              </a:xfrm>
              <a:prstGeom prst="foldedCorner">
                <a:avLst>
                  <a:gd name="adj" fmla="val 23435"/>
                </a:avLst>
              </a:prstGeom>
              <a:blipFill>
                <a:blip r:embed="rId4"/>
                <a:stretch>
                  <a:fillRect t="-217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quina doblada 6"/>
              <p:cNvSpPr/>
              <p:nvPr/>
            </p:nvSpPr>
            <p:spPr>
              <a:xfrm>
                <a:off x="881431" y="2808629"/>
                <a:ext cx="1411129" cy="1143000"/>
              </a:xfrm>
              <a:prstGeom prst="foldedCorner">
                <a:avLst>
                  <a:gd name="adj" fmla="val 23435"/>
                </a:avLst>
              </a:prstGeom>
              <a:solidFill>
                <a:srgbClr val="F8F8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s-MX" sz="1050">
                    <a:latin typeface="Dominique" pitchFamily="50" charset="0"/>
                    <a:ea typeface="Calibri" panose="020F0502020204030204" pitchFamily="34" charset="0"/>
                  </a:rPr>
                  <a:t>Hidróxido de sodio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MX" sz="105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s-MX" sz="105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𝑁𝑎𝑂𝐻</m:t>
                        </m:r>
                      </m:e>
                    </m:d>
                  </m:oMath>
                </a14:m>
                <a:endParaRPr lang="es-MX" sz="90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s-MX" sz="1050">
                    <a:latin typeface="Dominique" pitchFamily="50" charset="0"/>
                    <a:ea typeface="Times New Roman" panose="02020603050405020304" pitchFamily="18" charset="0"/>
                  </a:rPr>
                  <a:t>0.1 m 24/04/2020</a:t>
                </a:r>
                <a:endParaRPr lang="es-MX" sz="90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s-MX" sz="1050">
                    <a:latin typeface="Dominique" pitchFamily="50" charset="0"/>
                    <a:ea typeface="Times New Roman" panose="02020603050405020304" pitchFamily="18" charset="0"/>
                  </a:rPr>
                  <a:t>Equipo 3</a:t>
                </a:r>
                <a:endParaRPr lang="es-MX" sz="900"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Esquina doblada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31" y="2808629"/>
                <a:ext cx="1411129" cy="1143000"/>
              </a:xfrm>
              <a:prstGeom prst="foldedCorner">
                <a:avLst>
                  <a:gd name="adj" fmla="val 23435"/>
                </a:avLst>
              </a:prstGeom>
              <a:blipFill>
                <a:blip r:embed="rId5"/>
                <a:stretch>
                  <a:fillRect t="-1070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quina doblada 7"/>
              <p:cNvSpPr/>
              <p:nvPr/>
            </p:nvSpPr>
            <p:spPr>
              <a:xfrm>
                <a:off x="3302215" y="2816981"/>
                <a:ext cx="1411129" cy="1143000"/>
              </a:xfrm>
              <a:prstGeom prst="foldedCorner">
                <a:avLst>
                  <a:gd name="adj" fmla="val 23435"/>
                </a:avLst>
              </a:prstGeom>
              <a:solidFill>
                <a:srgbClr val="F8F8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s-MX" sz="1050">
                    <a:latin typeface="Dominique" pitchFamily="50" charset="0"/>
                    <a:ea typeface="Calibri" panose="020F0502020204030204" pitchFamily="34" charset="0"/>
                  </a:rPr>
                  <a:t>Ácido clorhídrico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MX" sz="105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s-MX" sz="105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𝐻𝐶𝑙</m:t>
                        </m:r>
                      </m:e>
                    </m:d>
                  </m:oMath>
                </a14:m>
                <a:endParaRPr lang="es-MX" sz="90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s-MX" sz="1050">
                    <a:latin typeface="Dominique" pitchFamily="50" charset="0"/>
                    <a:ea typeface="Times New Roman" panose="02020603050405020304" pitchFamily="18" charset="0"/>
                  </a:rPr>
                  <a:t>2 m 24/04/2020</a:t>
                </a:r>
                <a:endParaRPr lang="es-MX" sz="90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s-MX" sz="1050">
                    <a:latin typeface="Dominique" pitchFamily="50" charset="0"/>
                    <a:ea typeface="Times New Roman" panose="02020603050405020304" pitchFamily="18" charset="0"/>
                  </a:rPr>
                  <a:t>Equipo 3</a:t>
                </a:r>
                <a:endParaRPr lang="es-MX" sz="900"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Esquina doblada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215" y="2816981"/>
                <a:ext cx="1411129" cy="1143000"/>
              </a:xfrm>
              <a:prstGeom prst="foldedCorner">
                <a:avLst>
                  <a:gd name="adj" fmla="val 23435"/>
                </a:avLst>
              </a:prstGeom>
              <a:blipFill>
                <a:blip r:embed="rId6"/>
                <a:stretch>
                  <a:fillRect t="-106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quina doblada 8"/>
              <p:cNvSpPr/>
              <p:nvPr/>
            </p:nvSpPr>
            <p:spPr>
              <a:xfrm>
                <a:off x="6230408" y="2816981"/>
                <a:ext cx="1411129" cy="1143000"/>
              </a:xfrm>
              <a:prstGeom prst="foldedCorner">
                <a:avLst>
                  <a:gd name="adj" fmla="val 23435"/>
                </a:avLst>
              </a:prstGeom>
              <a:solidFill>
                <a:srgbClr val="F8F8F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s-MX" sz="1050">
                    <a:latin typeface="Dominique" pitchFamily="50" charset="0"/>
                    <a:ea typeface="Calibri" panose="020F0502020204030204" pitchFamily="34" charset="0"/>
                  </a:rPr>
                  <a:t>TIACIONATO DE AMONIO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MX" sz="105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s-MX" sz="105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𝐻𝐶𝑙</m:t>
                        </m:r>
                      </m:e>
                    </m:d>
                  </m:oMath>
                </a14:m>
                <a:endParaRPr lang="es-MX" sz="90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s-MX" sz="1050">
                    <a:latin typeface="Dominique" pitchFamily="50" charset="0"/>
                    <a:ea typeface="Times New Roman" panose="02020603050405020304" pitchFamily="18" charset="0"/>
                  </a:rPr>
                  <a:t>0.01 m 24/04/2020</a:t>
                </a:r>
                <a:endParaRPr lang="es-MX" sz="900">
                  <a:latin typeface="Arial" panose="020B0604020202020204" pitchFamily="34" charset="0"/>
                  <a:ea typeface="Calibri" panose="020F050202020403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s-MX" sz="1050">
                    <a:latin typeface="Dominique" pitchFamily="50" charset="0"/>
                    <a:ea typeface="Times New Roman" panose="02020603050405020304" pitchFamily="18" charset="0"/>
                  </a:rPr>
                  <a:t>Equipo 3</a:t>
                </a:r>
                <a:endParaRPr lang="es-MX" sz="900">
                  <a:latin typeface="Arial" panose="020B060402020202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Esquina doblada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408" y="2816981"/>
                <a:ext cx="1411129" cy="1143000"/>
              </a:xfrm>
              <a:prstGeom prst="foldedCorner">
                <a:avLst>
                  <a:gd name="adj" fmla="val 23435"/>
                </a:avLst>
              </a:prstGeom>
              <a:blipFill>
                <a:blip r:embed="rId7"/>
                <a:stretch>
                  <a:fillRect t="-1064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F9AABFB2-5006-49B1-9747-827856AD1EB0}"/>
              </a:ext>
            </a:extLst>
          </p:cNvPr>
          <p:cNvSpPr txBox="1">
            <a:spLocks/>
          </p:cNvSpPr>
          <p:nvPr/>
        </p:nvSpPr>
        <p:spPr>
          <a:xfrm>
            <a:off x="3376268" y="176805"/>
            <a:ext cx="4180735" cy="157821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7000" dirty="0">
                <a:solidFill>
                  <a:schemeClr val="tx2">
                    <a:lumMod val="50000"/>
                  </a:schemeClr>
                </a:solidFill>
                <a:latin typeface="Amatic SC" pitchFamily="2" charset="0"/>
              </a:rPr>
              <a:t>Etiquetas</a:t>
            </a:r>
            <a:r>
              <a:rPr lang="es-MX" sz="7000" dirty="0">
                <a:latin typeface="Amatic SC" pitchFamily="2" charset="0"/>
              </a:rPr>
              <a:t> </a:t>
            </a:r>
            <a:r>
              <a:rPr lang="es-MX" sz="4000" dirty="0"/>
              <a:t> </a:t>
            </a:r>
            <a:r>
              <a:rPr lang="es-MX" sz="4800" dirty="0"/>
              <a:t/>
            </a:r>
            <a:br>
              <a:rPr lang="es-MX" sz="4800" dirty="0"/>
            </a:b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22908037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6"/>
          <p:cNvSpPr txBox="1">
            <a:spLocks noGrp="1"/>
          </p:cNvSpPr>
          <p:nvPr>
            <p:ph type="ctrTitle"/>
          </p:nvPr>
        </p:nvSpPr>
        <p:spPr>
          <a:xfrm>
            <a:off x="2112300" y="2248328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2">
                    <a:lumMod val="50000"/>
                  </a:schemeClr>
                </a:solidFill>
              </a:rPr>
              <a:t>Fin de la practica de lab</a:t>
            </a:r>
            <a:r>
              <a:rPr lang="es-MX" sz="6000" dirty="0">
                <a:solidFill>
                  <a:schemeClr val="accent2">
                    <a:lumMod val="50000"/>
                  </a:schemeClr>
                </a:solidFill>
              </a:rPr>
              <a:t>oratorio </a:t>
            </a:r>
            <a:endParaRPr sz="6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42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326137-B3BA-497B-B4CB-A5D357787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959" y="2878377"/>
            <a:ext cx="283236" cy="1790700"/>
          </a:xfrm>
        </p:spPr>
        <p:txBody>
          <a:bodyPr/>
          <a:lstStyle/>
          <a:p>
            <a:r>
              <a:rPr lang="es-MX" sz="4000" dirty="0"/>
              <a:t>Infografía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4BC2139-7CB5-423F-8ECC-B1AA084B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10AA-8E11-43BC-BE22-55839990F084}" type="slidenum">
              <a:rPr lang="es-MX" smtClean="0"/>
              <a:t>39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1690739A-8216-4C35-8519-AADB4BCF22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8" r="821" b="58457"/>
          <a:stretch/>
        </p:blipFill>
        <p:spPr>
          <a:xfrm>
            <a:off x="3666318" y="-28302"/>
            <a:ext cx="5566891" cy="520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5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7"/>
          <p:cNvSpPr txBox="1">
            <a:spLocks noGrp="1"/>
          </p:cNvSpPr>
          <p:nvPr>
            <p:ph type="body" idx="1"/>
          </p:nvPr>
        </p:nvSpPr>
        <p:spPr>
          <a:xfrm>
            <a:off x="641204" y="1403260"/>
            <a:ext cx="8130655" cy="31798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buNone/>
            </a:pPr>
            <a:r>
              <a:rPr lang="es-MX" sz="2000" dirty="0"/>
              <a:t>En las soluciones, el componente que se encuentra en mayor proporción por lo general es llamado disolvente, y el que se encuentra en menor proporción se reconoce como soluto. La mezcla que se constituye con disolventes y solutos es precisamente la solución o disolución.</a:t>
            </a:r>
          </a:p>
          <a:p>
            <a:pPr marL="0" lvl="0" indent="0" algn="l">
              <a:buNone/>
            </a:pPr>
            <a:r>
              <a:rPr lang="es-MX" sz="2000" dirty="0"/>
              <a:t> Cuando un soluto se mezcla con un disolvente y “aparentemente” parece desaparecer, se dice que se disuelve y que es muy soluble si es posible disolver una cantidad relativamente grande, y poco soluble si la cantidad que se disuelve es relativamente pequeña.</a:t>
            </a:r>
          </a:p>
          <a:p>
            <a:pPr marL="0" lvl="0" indent="0" algn="l">
              <a:buNone/>
            </a:pPr>
            <a:endParaRPr lang="es-MX" sz="2000" dirty="0"/>
          </a:p>
          <a:p>
            <a:pPr marL="0" lvl="0" indent="0" algn="l">
              <a:buNone/>
            </a:pPr>
            <a:r>
              <a:rPr lang="es-MX" sz="2000" dirty="0"/>
              <a:t> La solubilidad es la capacidad que tienen los solutos de disolverse en solventes.</a:t>
            </a:r>
          </a:p>
          <a:p>
            <a:pPr marL="0" lvl="0" indent="0" algn="l">
              <a:buNone/>
            </a:pPr>
            <a:endParaRPr lang="es-MX" sz="2000" dirty="0"/>
          </a:p>
          <a:p>
            <a:pPr marL="0" lvl="0" indent="0" algn="l">
              <a:buNone/>
            </a:pPr>
            <a:r>
              <a:rPr lang="es-MX" sz="2000" dirty="0"/>
              <a:t> El grado de solubilidad se aprecia por la cantidad de soluto que se disuelve en cierta cantidad de disolvente.</a:t>
            </a:r>
            <a:endParaRPr sz="2000" dirty="0"/>
          </a:p>
        </p:txBody>
      </p:sp>
      <p:sp>
        <p:nvSpPr>
          <p:cNvPr id="723" name="Google Shape;723;p1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4" name="Google Shape;708;p15">
            <a:extLst>
              <a:ext uri="{FF2B5EF4-FFF2-40B4-BE49-F238E27FC236}">
                <a16:creationId xmlns:a16="http://schemas.microsoft.com/office/drawing/2014/main" xmlns="" id="{547646C2-6C4C-4EC9-8609-FCFA5ED92415}"/>
              </a:ext>
            </a:extLst>
          </p:cNvPr>
          <p:cNvSpPr txBox="1">
            <a:spLocks/>
          </p:cNvSpPr>
          <p:nvPr/>
        </p:nvSpPr>
        <p:spPr>
          <a:xfrm>
            <a:off x="1409681" y="114044"/>
            <a:ext cx="659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s-MX" sz="6000" dirty="0">
                <a:solidFill>
                  <a:srgbClr val="663300"/>
                </a:solidFill>
              </a:rPr>
              <a:t>Fundamento </a:t>
            </a:r>
            <a:r>
              <a:rPr lang="es-MX" sz="6000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727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D562A0D-1BFD-4F4D-B246-8EAABB0EB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10AA-8E11-43BC-BE22-55839990F084}" type="slidenum">
              <a:rPr lang="es-MX" smtClean="0"/>
              <a:t>40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549E09D-A7F3-4C9C-BE89-EC45B415A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" t="41192" r="-182" b="20434"/>
          <a:stretch/>
        </p:blipFill>
        <p:spPr>
          <a:xfrm>
            <a:off x="0" y="0"/>
            <a:ext cx="57828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268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F3CC46A-526D-4C8A-A0E7-D1AD57295C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06CACE7-C61F-492A-86E2-1DEB4DD93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10AA-8E11-43BC-BE22-55839990F084}" type="slidenum">
              <a:rPr lang="es-MX" smtClean="0"/>
              <a:t>41</a:t>
            </a:fld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77C510E4-F13E-434A-9E2D-F8F12E2FC9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642" r="-821" b="4264"/>
          <a:stretch/>
        </p:blipFill>
        <p:spPr>
          <a:xfrm>
            <a:off x="0" y="882363"/>
            <a:ext cx="9144000" cy="337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41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7"/>
          <p:cNvSpPr txBox="1">
            <a:spLocks noGrp="1"/>
          </p:cNvSpPr>
          <p:nvPr>
            <p:ph type="body" idx="1"/>
          </p:nvPr>
        </p:nvSpPr>
        <p:spPr>
          <a:xfrm>
            <a:off x="1091438" y="775939"/>
            <a:ext cx="8130655" cy="317985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buNone/>
            </a:pPr>
            <a:r>
              <a:rPr lang="es-MX" sz="2800" dirty="0"/>
              <a:t>Las unidades más comunes para expresar la concentración de una solución son como las que se muestran en el cuadro 4.1 . </a:t>
            </a:r>
            <a:endParaRPr sz="2800" dirty="0"/>
          </a:p>
        </p:txBody>
      </p:sp>
      <p:sp>
        <p:nvSpPr>
          <p:cNvPr id="723" name="Google Shape;723;p1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" name="Google Shape;708;p15">
            <a:extLst>
              <a:ext uri="{FF2B5EF4-FFF2-40B4-BE49-F238E27FC236}">
                <a16:creationId xmlns:a16="http://schemas.microsoft.com/office/drawing/2014/main" xmlns="" id="{547646C2-6C4C-4EC9-8609-FCFA5ED92415}"/>
              </a:ext>
            </a:extLst>
          </p:cNvPr>
          <p:cNvSpPr txBox="1">
            <a:spLocks/>
          </p:cNvSpPr>
          <p:nvPr/>
        </p:nvSpPr>
        <p:spPr>
          <a:xfrm>
            <a:off x="-589239" y="-199099"/>
            <a:ext cx="3013462" cy="66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s-MX" sz="2800" dirty="0">
                <a:solidFill>
                  <a:srgbClr val="663300"/>
                </a:solidFill>
              </a:rPr>
              <a:t>Fundamento </a:t>
            </a:r>
            <a:r>
              <a:rPr lang="es-MX" sz="2800" dirty="0">
                <a:solidFill>
                  <a:schemeClr val="accent3"/>
                </a:solidFill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DF89663-1CD3-496B-9360-6AD8852295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8" t="23553" r="5790" b="11299"/>
          <a:stretch/>
        </p:blipFill>
        <p:spPr>
          <a:xfrm>
            <a:off x="329584" y="1677493"/>
            <a:ext cx="8484782" cy="334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87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400" y="674057"/>
            <a:ext cx="7087200" cy="550200"/>
          </a:xfrm>
        </p:spPr>
        <p:txBody>
          <a:bodyPr/>
          <a:lstStyle/>
          <a:p>
            <a:r>
              <a:rPr lang="es-MX" sz="4400" dirty="0"/>
              <a:t>PREPARACIÓN DE SOLUCIONES PORCENTUALES</a:t>
            </a:r>
            <a:br>
              <a:rPr lang="es-MX" sz="4400" dirty="0"/>
            </a:br>
            <a:r>
              <a:rPr lang="es-MX" sz="3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diagrama de bloques </a:t>
            </a:r>
            <a:endParaRPr lang="es-MX" sz="44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07046208"/>
              </p:ext>
            </p:extLst>
          </p:nvPr>
        </p:nvGraphicFramePr>
        <p:xfrm>
          <a:off x="168442" y="1058779"/>
          <a:ext cx="8819147" cy="3922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263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8691" y="698120"/>
            <a:ext cx="7087200" cy="550200"/>
          </a:xfrm>
        </p:spPr>
        <p:txBody>
          <a:bodyPr>
            <a:noAutofit/>
          </a:bodyPr>
          <a:lstStyle/>
          <a:p>
            <a:r>
              <a:rPr lang="es-MX" sz="4000" dirty="0"/>
              <a:t/>
            </a:r>
            <a:br>
              <a:rPr lang="es-MX" sz="4000" dirty="0"/>
            </a:br>
            <a:r>
              <a:rPr lang="es-MX" sz="4000" dirty="0"/>
              <a:t>PREPARACIÓN DE SOLUCIONES MOLARES O NORMALES</a:t>
            </a:r>
            <a:br>
              <a:rPr lang="es-MX" sz="4000" dirty="0"/>
            </a:br>
            <a:r>
              <a:rPr lang="es-MX" sz="3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Diagrama de bloques </a:t>
            </a:r>
            <a:endParaRPr lang="es-MX" sz="4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382840"/>
              </p:ext>
            </p:extLst>
          </p:nvPr>
        </p:nvGraphicFramePr>
        <p:xfrm>
          <a:off x="96253" y="1022684"/>
          <a:ext cx="8855241" cy="389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9052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0879" y="510777"/>
            <a:ext cx="7087200" cy="550200"/>
          </a:xfrm>
        </p:spPr>
        <p:txBody>
          <a:bodyPr/>
          <a:lstStyle/>
          <a:p>
            <a:r>
              <a:rPr lang="es-MX" sz="3600" dirty="0"/>
              <a:t>PREPARACIÓN DE SOLUCIONES CON REACTIVOS LÍQUIDOS</a:t>
            </a:r>
            <a:br>
              <a:rPr lang="es-MX" sz="3600" dirty="0"/>
            </a:br>
            <a:r>
              <a:rPr lang="es-MX" sz="3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Diagrama de bloques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628650" y="136921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3050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6"/>
          <p:cNvSpPr txBox="1">
            <a:spLocks noGrp="1"/>
          </p:cNvSpPr>
          <p:nvPr>
            <p:ph type="ctrTitle"/>
          </p:nvPr>
        </p:nvSpPr>
        <p:spPr>
          <a:xfrm>
            <a:off x="2028079" y="2079886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2">
                    <a:lumMod val="50000"/>
                  </a:schemeClr>
                </a:solidFill>
              </a:rPr>
              <a:t>Inicio de la practica de lab</a:t>
            </a:r>
            <a:r>
              <a:rPr lang="es-MX" sz="6000" dirty="0">
                <a:solidFill>
                  <a:schemeClr val="accent2">
                    <a:lumMod val="50000"/>
                  </a:schemeClr>
                </a:solidFill>
              </a:rPr>
              <a:t>oratorio </a:t>
            </a:r>
            <a:endParaRPr sz="6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1619</Words>
  <Application>Microsoft Office PowerPoint</Application>
  <PresentationFormat>Presentación en pantalla (16:9)</PresentationFormat>
  <Paragraphs>219</Paragraphs>
  <Slides>41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2" baseType="lpstr">
      <vt:lpstr>Arial Unicode MS</vt:lpstr>
      <vt:lpstr>Calibri</vt:lpstr>
      <vt:lpstr>Short Stack</vt:lpstr>
      <vt:lpstr>Cambria Math</vt:lpstr>
      <vt:lpstr>MyCuTEBaLlON</vt:lpstr>
      <vt:lpstr>Amatic SC</vt:lpstr>
      <vt:lpstr>Dominique</vt:lpstr>
      <vt:lpstr>Times New Roman</vt:lpstr>
      <vt:lpstr>Quicksand</vt:lpstr>
      <vt:lpstr>Arial</vt:lpstr>
      <vt:lpstr>Knight template</vt:lpstr>
      <vt:lpstr>Práctica No.4 PREPARACIÓN DE SOLUCIONES DE CONCENTRACIÓN DETERMINADA</vt:lpstr>
      <vt:lpstr>Equipo 3 </vt:lpstr>
      <vt:lpstr>Presentación de PowerPoint</vt:lpstr>
      <vt:lpstr>Presentación de PowerPoint</vt:lpstr>
      <vt:lpstr>Presentación de PowerPoint</vt:lpstr>
      <vt:lpstr>PREPARACIÓN DE SOLUCIONES PORCENTUALES diagrama de bloques </vt:lpstr>
      <vt:lpstr> PREPARACIÓN DE SOLUCIONES MOLARES O NORMALES Diagrama de bloques </vt:lpstr>
      <vt:lpstr>PREPARACIÓN DE SOLUCIONES CON REACTIVOS LÍQUIDOS Diagrama de bloques </vt:lpstr>
      <vt:lpstr>Inicio de la practica de laboratorio </vt:lpstr>
      <vt:lpstr>Vale de laboratorio </vt:lpstr>
      <vt:lpstr>tabla de los cálculos </vt:lpstr>
      <vt:lpstr>Preparación de soluciones porcentuales</vt:lpstr>
      <vt:lpstr>Presentación de PowerPoint</vt:lpstr>
      <vt:lpstr>Presentación de PowerPoint</vt:lpstr>
      <vt:lpstr>Presentación de PowerPoint</vt:lpstr>
      <vt:lpstr>Preparación de la solución del Cloruro de potasio.</vt:lpstr>
      <vt:lpstr>Presentación de PowerPoint</vt:lpstr>
      <vt:lpstr>Presentación de PowerPoint</vt:lpstr>
      <vt:lpstr>Presentación de PowerPoint</vt:lpstr>
      <vt:lpstr>Preparación de soluciones molares o normales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Preparación de soluciones con reactivos líquidos.</vt:lpstr>
      <vt:lpstr>Presentación de PowerPoint</vt:lpstr>
      <vt:lpstr>Presentación de PowerPoint</vt:lpstr>
      <vt:lpstr>Presentación de PowerPoint</vt:lpstr>
      <vt:lpstr>Presentación de PowerPoint</vt:lpstr>
      <vt:lpstr>Resultados </vt:lpstr>
      <vt:lpstr>RESULTADOS  </vt:lpstr>
      <vt:lpstr>Presentación de PowerPoint</vt:lpstr>
      <vt:lpstr>Fin de la practica de laboratorio </vt:lpstr>
      <vt:lpstr>Infografía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Práctica No.4 PREPARACIÓN DE SOLUCIONES DE CONCENTRACIÓN DETERMINADA</dc:title>
  <dc:creator>janya</dc:creator>
  <cp:lastModifiedBy>Usuario de Windows</cp:lastModifiedBy>
  <cp:revision>14</cp:revision>
  <dcterms:modified xsi:type="dcterms:W3CDTF">2020-04-23T19:40:46Z</dcterms:modified>
</cp:coreProperties>
</file>