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6" d="100"/>
          <a:sy n="46" d="100"/>
        </p:scale>
        <p:origin x="165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MX" dirty="0" smtClean="0"/>
              <a:t>Propiedades coligativas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2319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dash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91554" y="1210614"/>
            <a:ext cx="9720073" cy="3992451"/>
          </a:xfrm>
        </p:spPr>
        <p:txBody>
          <a:bodyPr/>
          <a:lstStyle/>
          <a:p>
            <a:pPr algn="ctr"/>
            <a:r>
              <a:rPr lang="es-MX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 3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s-MX" dirty="0"/>
              <a:t>GÓMEZ ALFARO KATIA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s-MX" dirty="0"/>
              <a:t>NATAREN RUIZ DIANA FABIOLA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s-MX" dirty="0"/>
              <a:t>PÉREZ MARTINEZ JANYA HAIDEDT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s-MX" dirty="0"/>
              <a:t>PIÑA GONZÁLEZ EMILY IXMENI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s-MX" dirty="0"/>
              <a:t>SANTIAGO PEREZ EMMANUEL </a:t>
            </a:r>
            <a:r>
              <a:rPr lang="es-MX" dirty="0" smtClean="0"/>
              <a:t>ISAÍAS</a:t>
            </a:r>
          </a:p>
          <a:p>
            <a:pPr marL="0" indent="0" algn="ctr">
              <a:buNone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QUÍMICA INORGÁNICA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135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Conector recto 81"/>
          <p:cNvCxnSpPr/>
          <p:nvPr/>
        </p:nvCxnSpPr>
        <p:spPr>
          <a:xfrm>
            <a:off x="10209040" y="2044712"/>
            <a:ext cx="963244" cy="2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stCxn id="7" idx="3"/>
          </p:cNvCxnSpPr>
          <p:nvPr/>
        </p:nvCxnSpPr>
        <p:spPr>
          <a:xfrm>
            <a:off x="7572777" y="1220689"/>
            <a:ext cx="963244" cy="2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/>
          <p:cNvCxnSpPr>
            <a:stCxn id="56" idx="2"/>
            <a:endCxn id="59" idx="0"/>
          </p:cNvCxnSpPr>
          <p:nvPr/>
        </p:nvCxnSpPr>
        <p:spPr>
          <a:xfrm>
            <a:off x="6130175" y="5441160"/>
            <a:ext cx="661842" cy="300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/>
          <p:cNvCxnSpPr>
            <a:stCxn id="56" idx="2"/>
            <a:endCxn id="58" idx="0"/>
          </p:cNvCxnSpPr>
          <p:nvPr/>
        </p:nvCxnSpPr>
        <p:spPr>
          <a:xfrm flipH="1">
            <a:off x="5650014" y="5441160"/>
            <a:ext cx="480161" cy="299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 flipV="1">
            <a:off x="5640060" y="3931000"/>
            <a:ext cx="67666" cy="713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5164651" y="4161595"/>
            <a:ext cx="0" cy="239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5640060" y="613252"/>
            <a:ext cx="16822" cy="332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8304199" y="2403694"/>
            <a:ext cx="0" cy="239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3088982" y="2384421"/>
            <a:ext cx="0" cy="239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5656881" y="613252"/>
            <a:ext cx="1223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accent1">
                    <a:lumMod val="75000"/>
                  </a:schemeClr>
                </a:solidFill>
              </a:rPr>
              <a:t>son</a:t>
            </a:r>
            <a:endParaRPr lang="es-MX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69724" y="193184"/>
            <a:ext cx="3503053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PROPIEDADES COLIGATIVAS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069724" y="1066800"/>
            <a:ext cx="350305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Propiedades de solución</a:t>
            </a:r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905354" y="1892236"/>
            <a:ext cx="350305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Número de partículas</a:t>
            </a:r>
            <a:endParaRPr lang="es-MX" sz="14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5646142" y="1511659"/>
            <a:ext cx="1689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s-MX" sz="1400" dirty="0" smtClean="0">
                <a:solidFill>
                  <a:schemeClr val="accent1">
                    <a:lumMod val="75000"/>
                  </a:schemeClr>
                </a:solidFill>
              </a:rPr>
              <a:t>ependen de </a:t>
            </a:r>
            <a:endParaRPr lang="es-MX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224378" y="2473653"/>
            <a:ext cx="184534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Punto de ebullición</a:t>
            </a:r>
            <a:endParaRPr lang="es-MX" sz="1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801320" y="2489042"/>
            <a:ext cx="168964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Presión de vapor</a:t>
            </a:r>
            <a:endParaRPr lang="es-MX" sz="1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222560" y="2473653"/>
            <a:ext cx="168964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Punto de congelación</a:t>
            </a:r>
            <a:endParaRPr lang="es-MX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102776" y="747693"/>
            <a:ext cx="1845346" cy="276999"/>
          </a:xfrm>
          <a:prstGeom prst="rect">
            <a:avLst/>
          </a:prstGeom>
          <a:solidFill>
            <a:srgbClr val="D7FFA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Purificación del agua</a:t>
            </a:r>
            <a:endParaRPr lang="es-MX" sz="1200" dirty="0"/>
          </a:p>
        </p:txBody>
      </p:sp>
      <p:cxnSp>
        <p:nvCxnSpPr>
          <p:cNvPr id="19" name="Conector recto 18"/>
          <p:cNvCxnSpPr>
            <a:stCxn id="7" idx="1"/>
          </p:cNvCxnSpPr>
          <p:nvPr/>
        </p:nvCxnSpPr>
        <p:spPr>
          <a:xfrm flipH="1" flipV="1">
            <a:off x="3664175" y="1220687"/>
            <a:ext cx="405549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 flipV="1">
            <a:off x="3019186" y="946140"/>
            <a:ext cx="656733" cy="2688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3099670" y="1223513"/>
            <a:ext cx="586423" cy="239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118000" y="1373160"/>
            <a:ext cx="1845346" cy="276999"/>
          </a:xfrm>
          <a:prstGeom prst="rect">
            <a:avLst/>
          </a:prstGeom>
          <a:solidFill>
            <a:srgbClr val="D7FFA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Producir anticongelantes</a:t>
            </a:r>
            <a:endParaRPr lang="es-MX" sz="12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2907494" y="778469"/>
            <a:ext cx="1689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accent1">
                    <a:lumMod val="75000"/>
                  </a:schemeClr>
                </a:solidFill>
              </a:rPr>
              <a:t>Importantes </a:t>
            </a:r>
          </a:p>
          <a:p>
            <a:pPr algn="ctr"/>
            <a:r>
              <a:rPr lang="es-MX" sz="1000" dirty="0" smtClean="0">
                <a:solidFill>
                  <a:schemeClr val="accent1">
                    <a:lumMod val="75000"/>
                  </a:schemeClr>
                </a:solidFill>
              </a:rPr>
              <a:t>para</a:t>
            </a:r>
            <a:endParaRPr lang="es-MX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8" name="Conector recto 27"/>
          <p:cNvCxnSpPr/>
          <p:nvPr/>
        </p:nvCxnSpPr>
        <p:spPr>
          <a:xfrm>
            <a:off x="3088982" y="2384421"/>
            <a:ext cx="5221300" cy="1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4723469" y="3981364"/>
            <a:ext cx="861087" cy="20005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b="1" dirty="0" smtClean="0"/>
              <a:t>SOLUTO VOLÁTIL</a:t>
            </a:r>
            <a:endParaRPr lang="es-MX" sz="700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4723469" y="3606607"/>
            <a:ext cx="1845346" cy="2616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Se altera si agregamos soluto</a:t>
            </a:r>
            <a:endParaRPr lang="es-MX" sz="11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4723469" y="3062573"/>
            <a:ext cx="1845346" cy="43088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Aumenta a medida que aumenta la temperatura</a:t>
            </a:r>
            <a:endParaRPr lang="es-MX" sz="1100" dirty="0"/>
          </a:p>
        </p:txBody>
      </p:sp>
      <p:cxnSp>
        <p:nvCxnSpPr>
          <p:cNvPr id="40" name="Conector recto 39"/>
          <p:cNvCxnSpPr>
            <a:endCxn id="56" idx="0"/>
          </p:cNvCxnSpPr>
          <p:nvPr/>
        </p:nvCxnSpPr>
        <p:spPr>
          <a:xfrm flipH="1">
            <a:off x="6130175" y="4089086"/>
            <a:ext cx="8095" cy="11520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CuadroTexto 35"/>
          <p:cNvSpPr txBox="1"/>
          <p:nvPr/>
        </p:nvSpPr>
        <p:spPr>
          <a:xfrm>
            <a:off x="5707728" y="3996753"/>
            <a:ext cx="861087" cy="17697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550" b="1" dirty="0" smtClean="0"/>
              <a:t>SOLUTO NO VOLÁTIL</a:t>
            </a:r>
            <a:endParaRPr lang="es-MX" sz="550" b="1" dirty="0"/>
          </a:p>
        </p:txBody>
      </p:sp>
      <p:sp>
        <p:nvSpPr>
          <p:cNvPr id="37" name="CuadroTexto 36"/>
          <p:cNvSpPr txBox="1"/>
          <p:nvPr/>
        </p:nvSpPr>
        <p:spPr>
          <a:xfrm>
            <a:off x="4723468" y="4290826"/>
            <a:ext cx="861087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dirty="0" smtClean="0"/>
              <a:t>Aumento de presión</a:t>
            </a:r>
            <a:endParaRPr lang="es-MX" sz="7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5707727" y="4290826"/>
            <a:ext cx="861087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dirty="0" smtClean="0"/>
              <a:t>Disminución de presión</a:t>
            </a:r>
            <a:endParaRPr lang="es-MX" sz="700" dirty="0"/>
          </a:p>
        </p:txBody>
      </p:sp>
      <p:cxnSp>
        <p:nvCxnSpPr>
          <p:cNvPr id="45" name="Conector recto 44"/>
          <p:cNvCxnSpPr/>
          <p:nvPr/>
        </p:nvCxnSpPr>
        <p:spPr>
          <a:xfrm flipH="1">
            <a:off x="5584555" y="3939396"/>
            <a:ext cx="55505" cy="41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5699632" y="4750931"/>
            <a:ext cx="861087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dirty="0" smtClean="0"/>
              <a:t>Concentración del soluto</a:t>
            </a:r>
            <a:endParaRPr lang="es-MX" sz="700" dirty="0"/>
          </a:p>
        </p:txBody>
      </p:sp>
      <p:sp>
        <p:nvSpPr>
          <p:cNvPr id="54" name="CuadroTexto 53"/>
          <p:cNvSpPr txBox="1"/>
          <p:nvPr/>
        </p:nvSpPr>
        <p:spPr>
          <a:xfrm>
            <a:off x="6080557" y="4582434"/>
            <a:ext cx="16891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dirty="0" smtClean="0">
                <a:solidFill>
                  <a:schemeClr val="accent1">
                    <a:lumMod val="75000"/>
                  </a:schemeClr>
                </a:solidFill>
              </a:rPr>
              <a:t>Proporcional a la</a:t>
            </a:r>
            <a:endParaRPr lang="es-MX" sz="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6130175" y="5056439"/>
            <a:ext cx="16891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dirty="0" smtClean="0">
                <a:solidFill>
                  <a:schemeClr val="accent1">
                    <a:lumMod val="75000"/>
                  </a:schemeClr>
                </a:solidFill>
              </a:rPr>
              <a:t>Establecido por </a:t>
            </a:r>
            <a:endParaRPr lang="es-MX" sz="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5699631" y="5241105"/>
            <a:ext cx="861087" cy="20005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dirty="0" smtClean="0"/>
              <a:t>Ley de </a:t>
            </a:r>
            <a:r>
              <a:rPr lang="es-MX" sz="700" dirty="0" err="1" smtClean="0"/>
              <a:t>Raoult</a:t>
            </a:r>
            <a:endParaRPr lang="es-MX" sz="700" dirty="0"/>
          </a:p>
        </p:txBody>
      </p:sp>
      <p:sp>
        <p:nvSpPr>
          <p:cNvPr id="58" name="CuadroTexto 57"/>
          <p:cNvSpPr txBox="1"/>
          <p:nvPr/>
        </p:nvSpPr>
        <p:spPr>
          <a:xfrm>
            <a:off x="5219470" y="5740400"/>
            <a:ext cx="861087" cy="20005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dirty="0" smtClean="0"/>
              <a:t>Soluciones ideales</a:t>
            </a:r>
            <a:endParaRPr lang="es-MX" sz="700" dirty="0"/>
          </a:p>
        </p:txBody>
      </p:sp>
      <p:sp>
        <p:nvSpPr>
          <p:cNvPr id="59" name="CuadroTexto 58"/>
          <p:cNvSpPr txBox="1"/>
          <p:nvPr/>
        </p:nvSpPr>
        <p:spPr>
          <a:xfrm>
            <a:off x="6361473" y="5742038"/>
            <a:ext cx="861087" cy="20005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700" dirty="0" smtClean="0"/>
              <a:t>Soluciones reales</a:t>
            </a:r>
            <a:endParaRPr lang="es-MX" sz="700" dirty="0"/>
          </a:p>
        </p:txBody>
      </p:sp>
      <p:sp>
        <p:nvSpPr>
          <p:cNvPr id="64" name="CuadroTexto 63"/>
          <p:cNvSpPr txBox="1"/>
          <p:nvPr/>
        </p:nvSpPr>
        <p:spPr>
          <a:xfrm>
            <a:off x="5284118" y="5464220"/>
            <a:ext cx="16891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dirty="0" smtClean="0">
                <a:solidFill>
                  <a:schemeClr val="accent1">
                    <a:lumMod val="75000"/>
                  </a:schemeClr>
                </a:solidFill>
              </a:rPr>
              <a:t>Obedecida por </a:t>
            </a:r>
            <a:endParaRPr lang="es-MX" sz="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6459616" y="5464220"/>
            <a:ext cx="16891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dirty="0" smtClean="0">
                <a:solidFill>
                  <a:schemeClr val="accent1">
                    <a:lumMod val="75000"/>
                  </a:schemeClr>
                </a:solidFill>
              </a:rPr>
              <a:t>Ignorada por </a:t>
            </a:r>
            <a:endParaRPr lang="es-MX" sz="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9143113" y="470694"/>
            <a:ext cx="1430853" cy="430887"/>
          </a:xfrm>
          <a:prstGeom prst="rect">
            <a:avLst/>
          </a:prstGeom>
          <a:solidFill>
            <a:srgbClr val="D7FFA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/>
              <a:t>SOLUCIÓN</a:t>
            </a:r>
            <a:r>
              <a:rPr lang="es-MX" sz="1050" dirty="0" smtClean="0"/>
              <a:t> </a:t>
            </a:r>
          </a:p>
          <a:p>
            <a:pPr algn="ctr"/>
            <a:r>
              <a:rPr lang="es-MX" sz="1050" dirty="0" smtClean="0"/>
              <a:t>Concentración ≤ 0.2</a:t>
            </a:r>
            <a:endParaRPr lang="es-MX" sz="1050" dirty="0"/>
          </a:p>
        </p:txBody>
      </p:sp>
      <p:cxnSp>
        <p:nvCxnSpPr>
          <p:cNvPr id="73" name="Conector recto 72"/>
          <p:cNvCxnSpPr/>
          <p:nvPr/>
        </p:nvCxnSpPr>
        <p:spPr>
          <a:xfrm flipV="1">
            <a:off x="8526294" y="861034"/>
            <a:ext cx="559340" cy="3624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8536021" y="1215022"/>
            <a:ext cx="500975" cy="3949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CuadroTexto 75"/>
          <p:cNvSpPr txBox="1"/>
          <p:nvPr/>
        </p:nvSpPr>
        <p:spPr>
          <a:xfrm>
            <a:off x="7239283" y="970933"/>
            <a:ext cx="16891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chemeClr val="accent1">
                    <a:lumMod val="75000"/>
                  </a:schemeClr>
                </a:solidFill>
              </a:rPr>
              <a:t>Se caracterizan por</a:t>
            </a:r>
            <a:endParaRPr lang="es-MX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9143113" y="1462750"/>
            <a:ext cx="1430853" cy="253916"/>
          </a:xfrm>
          <a:prstGeom prst="rect">
            <a:avLst/>
          </a:prstGeom>
          <a:solidFill>
            <a:srgbClr val="D7FFA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/>
              <a:t>SOLUTO</a:t>
            </a:r>
            <a:r>
              <a:rPr lang="es-MX" sz="1050" dirty="0" smtClean="0"/>
              <a:t> </a:t>
            </a:r>
          </a:p>
        </p:txBody>
      </p:sp>
      <p:cxnSp>
        <p:nvCxnSpPr>
          <p:cNvPr id="80" name="Conector recto 79"/>
          <p:cNvCxnSpPr/>
          <p:nvPr/>
        </p:nvCxnSpPr>
        <p:spPr>
          <a:xfrm>
            <a:off x="9858539" y="1716666"/>
            <a:ext cx="0" cy="239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9143113" y="1892236"/>
            <a:ext cx="1430853" cy="2539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Electrolitos </a:t>
            </a:r>
          </a:p>
        </p:txBody>
      </p:sp>
      <p:sp>
        <p:nvSpPr>
          <p:cNvPr id="79" name="CuadroTexto 78"/>
          <p:cNvSpPr txBox="1"/>
          <p:nvPr/>
        </p:nvSpPr>
        <p:spPr>
          <a:xfrm>
            <a:off x="9483130" y="1689035"/>
            <a:ext cx="16891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chemeClr val="accent1">
                    <a:lumMod val="75000"/>
                  </a:schemeClr>
                </a:solidFill>
              </a:rPr>
              <a:t>Se presentan como</a:t>
            </a:r>
            <a:endParaRPr lang="es-MX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10832267" y="1839908"/>
            <a:ext cx="1181394" cy="4154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700" dirty="0" smtClean="0"/>
              <a:t>Fuertes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700" dirty="0" smtClean="0"/>
              <a:t>Débiles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700" dirty="0" smtClean="0"/>
              <a:t>No electrolitos </a:t>
            </a:r>
          </a:p>
        </p:txBody>
      </p:sp>
    </p:spTree>
    <p:extLst>
      <p:ext uri="{BB962C8B-B14F-4D97-AF65-F5344CB8AC3E}">
        <p14:creationId xmlns:p14="http://schemas.microsoft.com/office/powerpoint/2010/main" val="2867528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</TotalTime>
  <Words>110</Words>
  <Application>Microsoft Office PowerPoint</Application>
  <PresentationFormat>Panorámica</PresentationFormat>
  <Paragraphs>43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Tw Cen MT</vt:lpstr>
      <vt:lpstr>Tw Cen MT Condensed</vt:lpstr>
      <vt:lpstr>Wingdings</vt:lpstr>
      <vt:lpstr>Wingdings 3</vt:lpstr>
      <vt:lpstr>Integral</vt:lpstr>
      <vt:lpstr>Propiedades coligativas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Propiedades coligativas</dc:title>
  <dc:creator>Usuario de Windows</dc:creator>
  <cp:lastModifiedBy>Usuario de Windows</cp:lastModifiedBy>
  <cp:revision>7</cp:revision>
  <dcterms:created xsi:type="dcterms:W3CDTF">2020-05-18T15:30:31Z</dcterms:created>
  <dcterms:modified xsi:type="dcterms:W3CDTF">2020-05-18T16:17:14Z</dcterms:modified>
</cp:coreProperties>
</file>