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60" r:id="rId5"/>
    <p:sldId id="261" r:id="rId6"/>
    <p:sldId id="262" r:id="rId7"/>
    <p:sldId id="279" r:id="rId8"/>
    <p:sldId id="280" r:id="rId9"/>
    <p:sldId id="281" r:id="rId10"/>
    <p:sldId id="282" r:id="rId11"/>
    <p:sldId id="283" r:id="rId12"/>
    <p:sldId id="284"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image" Target="../media/image33.jp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autoTitleDeleted val="1"/>
    <c:plotArea>
      <c:layout/>
      <c:scatterChart>
        <c:scatterStyle val="smoothMarker"/>
        <c:varyColors val="0"/>
        <c:ser>
          <c:idx val="0"/>
          <c:order val="0"/>
          <c:tx>
            <c:strRef>
              <c:f>Hoja1!$B$2</c:f>
              <c:strCache>
                <c:ptCount val="1"/>
                <c:pt idx="0">
                  <c:v>tiempo</c:v>
                </c:pt>
              </c:strCache>
            </c:strRef>
          </c:tx>
          <c:marker>
            <c:symbol val="none"/>
          </c:marker>
          <c:xVal>
            <c:numRef>
              <c:f>Hoja1!$A$3:$A$5</c:f>
              <c:numCache>
                <c:formatCode>General</c:formatCode>
                <c:ptCount val="3"/>
                <c:pt idx="0">
                  <c:v>4</c:v>
                </c:pt>
                <c:pt idx="1">
                  <c:v>8</c:v>
                </c:pt>
                <c:pt idx="2">
                  <c:v>12</c:v>
                </c:pt>
              </c:numCache>
            </c:numRef>
          </c:xVal>
          <c:yVal>
            <c:numRef>
              <c:f>Hoja1!$B$3:$B$5</c:f>
              <c:numCache>
                <c:formatCode>General</c:formatCode>
                <c:ptCount val="3"/>
                <c:pt idx="0">
                  <c:v>48</c:v>
                </c:pt>
                <c:pt idx="1">
                  <c:v>35</c:v>
                </c:pt>
                <c:pt idx="2">
                  <c:v>25</c:v>
                </c:pt>
              </c:numCache>
            </c:numRef>
          </c:yVal>
          <c:smooth val="1"/>
        </c:ser>
        <c:dLbls>
          <c:showLegendKey val="0"/>
          <c:showVal val="0"/>
          <c:showCatName val="0"/>
          <c:showSerName val="0"/>
          <c:showPercent val="0"/>
          <c:showBubbleSize val="0"/>
        </c:dLbls>
        <c:axId val="305672048"/>
        <c:axId val="305670480"/>
      </c:scatterChart>
      <c:valAx>
        <c:axId val="305672048"/>
        <c:scaling>
          <c:orientation val="minMax"/>
        </c:scaling>
        <c:delete val="0"/>
        <c:axPos val="b"/>
        <c:majorGridlines/>
        <c:minorGridlines/>
        <c:title>
          <c:tx>
            <c:rich>
              <a:bodyPr/>
              <a:lstStyle/>
              <a:p>
                <a:pPr>
                  <a:defRPr/>
                </a:pPr>
                <a:r>
                  <a:rPr lang="en-US"/>
                  <a:t>Volumen tiosulfato de sodio (mL)</a:t>
                </a:r>
              </a:p>
            </c:rich>
          </c:tx>
          <c:overlay val="0"/>
        </c:title>
        <c:numFmt formatCode="General" sourceLinked="1"/>
        <c:majorTickMark val="out"/>
        <c:minorTickMark val="none"/>
        <c:tickLblPos val="nextTo"/>
        <c:crossAx val="305670480"/>
        <c:crosses val="autoZero"/>
        <c:crossBetween val="midCat"/>
      </c:valAx>
      <c:valAx>
        <c:axId val="305670480"/>
        <c:scaling>
          <c:orientation val="minMax"/>
        </c:scaling>
        <c:delete val="0"/>
        <c:axPos val="l"/>
        <c:majorGridlines/>
        <c:minorGridlines/>
        <c:title>
          <c:tx>
            <c:rich>
              <a:bodyPr/>
              <a:lstStyle/>
              <a:p>
                <a:pPr>
                  <a:defRPr/>
                </a:pPr>
                <a:r>
                  <a:rPr lang="en-US"/>
                  <a:t>Tiempo (s)</a:t>
                </a:r>
              </a:p>
            </c:rich>
          </c:tx>
          <c:overlay val="0"/>
        </c:title>
        <c:numFmt formatCode="General" sourceLinked="1"/>
        <c:majorTickMark val="out"/>
        <c:minorTickMark val="none"/>
        <c:tickLblPos val="nextTo"/>
        <c:crossAx val="30567204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623170379673211E-2"/>
          <c:y val="9.5410119959986078E-2"/>
          <c:w val="0.85336676825238922"/>
          <c:h val="0.79343513683688327"/>
        </c:manualLayout>
      </c:layout>
      <c:bar3DChart>
        <c:barDir val="col"/>
        <c:grouping val="stacked"/>
        <c:varyColors val="0"/>
        <c:ser>
          <c:idx val="0"/>
          <c:order val="0"/>
          <c:tx>
            <c:strRef>
              <c:f>Hoja1!$B$1</c:f>
              <c:strCache>
                <c:ptCount val="1"/>
                <c:pt idx="0">
                  <c:v>Tiempo de reacción (seg)</c:v>
                </c:pt>
              </c:strCache>
            </c:strRef>
          </c:tx>
          <c:spPr>
            <a:gradFill rotWithShape="1">
              <a:gsLst>
                <a:gs pos="0">
                  <a:schemeClr val="accent5">
                    <a:tint val="100000"/>
                    <a:shade val="100000"/>
                    <a:satMod val="129999"/>
                  </a:schemeClr>
                </a:gs>
                <a:gs pos="100000">
                  <a:schemeClr val="accent5">
                    <a:tint val="50000"/>
                    <a:shade val="100000"/>
                    <a:satMod val="350000"/>
                  </a:schemeClr>
                </a:gs>
              </a:gsLst>
              <a:lin ang="16200000" scaled="0"/>
            </a:gradFill>
            <a:ln>
              <a:noFill/>
            </a:ln>
            <a:effectLst/>
            <a:sp3d/>
          </c:spPr>
          <c:invertIfNegative val="0"/>
          <c:cat>
            <c:strRef>
              <c:f>Hoja1!$A$2:$A$4</c:f>
              <c:strCache>
                <c:ptCount val="3"/>
                <c:pt idx="0">
                  <c:v>Tubo 1</c:v>
                </c:pt>
                <c:pt idx="1">
                  <c:v>Tubo 2</c:v>
                </c:pt>
                <c:pt idx="2">
                  <c:v>Tubo 3</c:v>
                </c:pt>
              </c:strCache>
            </c:strRef>
          </c:cat>
          <c:val>
            <c:numRef>
              <c:f>Hoja1!$B$2:$B$4</c:f>
              <c:numCache>
                <c:formatCode>General</c:formatCode>
                <c:ptCount val="3"/>
                <c:pt idx="0">
                  <c:v>34</c:v>
                </c:pt>
                <c:pt idx="1">
                  <c:v>17</c:v>
                </c:pt>
                <c:pt idx="2">
                  <c:v>10</c:v>
                </c:pt>
              </c:numCache>
            </c:numRef>
          </c:val>
          <c:extLst xmlns:c16r2="http://schemas.microsoft.com/office/drawing/2015/06/chart">
            <c:ext xmlns:c16="http://schemas.microsoft.com/office/drawing/2014/chart" uri="{C3380CC4-5D6E-409C-BE32-E72D297353CC}">
              <c16:uniqueId val="{00000000-5BD3-4997-9821-27449C448116}"/>
            </c:ext>
          </c:extLst>
        </c:ser>
        <c:dLbls>
          <c:showLegendKey val="0"/>
          <c:showVal val="0"/>
          <c:showCatName val="0"/>
          <c:showSerName val="0"/>
          <c:showPercent val="0"/>
          <c:showBubbleSize val="0"/>
        </c:dLbls>
        <c:gapWidth val="150"/>
        <c:shape val="box"/>
        <c:axId val="305671264"/>
        <c:axId val="305673616"/>
        <c:axId val="0"/>
      </c:bar3DChart>
      <c:catAx>
        <c:axId val="305671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lt1">
                    <a:lumMod val="85000"/>
                  </a:schemeClr>
                </a:solidFill>
                <a:latin typeface="Consolas" panose="020B0609020204030204" pitchFamily="49" charset="0"/>
                <a:ea typeface="+mn-ea"/>
                <a:cs typeface="+mn-cs"/>
              </a:defRPr>
            </a:pPr>
            <a:endParaRPr lang="es-MX"/>
          </a:p>
        </c:txPr>
        <c:crossAx val="305673616"/>
        <c:crosses val="autoZero"/>
        <c:auto val="1"/>
        <c:lblAlgn val="ctr"/>
        <c:lblOffset val="100"/>
        <c:noMultiLvlLbl val="0"/>
      </c:catAx>
      <c:valAx>
        <c:axId val="30567361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Consolas" panose="020B0609020204030204" pitchFamily="49" charset="0"/>
                <a:ea typeface="+mn-ea"/>
                <a:cs typeface="+mn-cs"/>
              </a:defRPr>
            </a:pPr>
            <a:endParaRPr lang="es-MX"/>
          </a:p>
        </c:txPr>
        <c:crossAx val="30567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lt1">
                    <a:lumMod val="85000"/>
                  </a:schemeClr>
                </a:solidFill>
                <a:latin typeface="Consolas" panose="020B0609020204030204" pitchFamily="49" charset="0"/>
                <a:ea typeface="+mn-ea"/>
                <a:cs typeface="+mn-cs"/>
              </a:defRPr>
            </a:pPr>
            <a:endParaRPr lang="es-MX"/>
          </a:p>
        </c:txPr>
      </c:legendEntry>
      <c:overlay val="0"/>
      <c:spPr>
        <a:noFill/>
        <a:ln>
          <a:noFill/>
        </a:ln>
        <a:effectLst/>
      </c:spPr>
      <c:txPr>
        <a:bodyPr rot="0" spcFirstLastPara="1" vertOverflow="ellipsis" vert="horz" wrap="square" anchor="ctr" anchorCtr="1"/>
        <a:lstStyle/>
        <a:p>
          <a:pPr>
            <a:defRPr sz="2400" b="0" i="0" u="none" strike="noStrike" kern="1200" baseline="0">
              <a:solidFill>
                <a:schemeClr val="lt1">
                  <a:lumMod val="85000"/>
                </a:schemeClr>
              </a:solidFill>
              <a:latin typeface="Consolas" panose="020B0609020204030204" pitchFamily="49" charset="0"/>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tx>
            <c:strRef>
              <c:f>Hoja1!$B$1</c:f>
              <c:strCache>
                <c:ptCount val="1"/>
                <c:pt idx="0">
                  <c:v>Tiempo (s)</c:v>
                </c:pt>
              </c:strCache>
            </c:strRef>
          </c:tx>
          <c:spPr>
            <a:ln w="22225" cap="rnd">
              <a:solidFill>
                <a:schemeClr val="accent4"/>
              </a:solidFill>
            </a:ln>
            <a:effectLst>
              <a:glow rad="139700">
                <a:schemeClr val="accent4">
                  <a:satMod val="175000"/>
                  <a:alpha val="14000"/>
                </a:schemeClr>
              </a:glow>
            </a:effectLst>
          </c:spPr>
          <c:marker>
            <c:symbol val="none"/>
          </c:marker>
          <c:cat>
            <c:strRef>
              <c:f>Hoja1!$A$2:$A$4</c:f>
              <c:strCache>
                <c:ptCount val="3"/>
                <c:pt idx="0">
                  <c:v>Cu</c:v>
                </c:pt>
                <c:pt idx="1">
                  <c:v>Zn</c:v>
                </c:pt>
                <c:pt idx="2">
                  <c:v>Mg</c:v>
                </c:pt>
              </c:strCache>
            </c:strRef>
          </c:cat>
          <c:val>
            <c:numRef>
              <c:f>Hoja1!$B$2:$B$4</c:f>
              <c:numCache>
                <c:formatCode>General</c:formatCode>
                <c:ptCount val="3"/>
                <c:pt idx="0">
                  <c:v>0</c:v>
                </c:pt>
                <c:pt idx="1">
                  <c:v>65</c:v>
                </c:pt>
                <c:pt idx="2">
                  <c:v>357</c:v>
                </c:pt>
              </c:numCache>
            </c:numRef>
          </c:val>
          <c:smooth val="1"/>
          <c:extLst xmlns:c16r2="http://schemas.microsoft.com/office/drawing/2015/06/chart">
            <c:ext xmlns:c16="http://schemas.microsoft.com/office/drawing/2014/chart" uri="{C3380CC4-5D6E-409C-BE32-E72D297353CC}">
              <c16:uniqueId val="{00000000-1A63-45ED-B185-C9BEF04A8FA5}"/>
            </c:ext>
          </c:extLst>
        </c:ser>
        <c:dLbls>
          <c:showLegendKey val="0"/>
          <c:showVal val="0"/>
          <c:showCatName val="0"/>
          <c:showSerName val="0"/>
          <c:showPercent val="0"/>
          <c:showBubbleSize val="0"/>
        </c:dLbls>
        <c:smooth val="0"/>
        <c:axId val="305672440"/>
        <c:axId val="305674400"/>
      </c:lineChart>
      <c:catAx>
        <c:axId val="3056724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s-MX">
                    <a:solidFill>
                      <a:schemeClr val="bg1"/>
                    </a:solidFill>
                  </a:rPr>
                  <a:t>Metales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crossAx val="305674400"/>
        <c:crosses val="autoZero"/>
        <c:auto val="1"/>
        <c:lblAlgn val="ctr"/>
        <c:lblOffset val="100"/>
        <c:noMultiLvlLbl val="1"/>
      </c:catAx>
      <c:valAx>
        <c:axId val="30567440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s-MX">
                    <a:solidFill>
                      <a:schemeClr val="bg1"/>
                    </a:solidFill>
                  </a:rPr>
                  <a:t>Tiempo de reacción (S)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crossAx val="305672440"/>
        <c:crosses val="autoZero"/>
        <c:crossBetween val="between"/>
      </c:valAx>
      <c:dTable>
        <c:showHorzBorder val="1"/>
        <c:showVertBorder val="1"/>
        <c:showOutline val="1"/>
        <c:showKeys val="1"/>
        <c:spPr>
          <a:noFill/>
          <a:ln w="9525">
            <a:solidFill>
              <a:schemeClr val="bg1"/>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s-MX"/>
          </a:p>
        </c:txPr>
      </c:dTable>
      <c:spPr>
        <a:noFill/>
        <a:ln>
          <a:noFill/>
        </a:ln>
        <a:effectLst/>
      </c:spPr>
    </c:plotArea>
    <c:plotVisOnly val="1"/>
    <c:dispBlanksAs val="gap"/>
    <c:showDLblsOverMax val="0"/>
  </c:chart>
  <c:spPr>
    <a:blipFill>
      <a:blip xmlns:r="http://schemas.openxmlformats.org/officeDocument/2006/relationships" r:embed="rId1"/>
      <a:stretch>
        <a:fillRect/>
      </a:stretch>
    </a:blipFill>
    <a:ln w="9525" cap="flat" cmpd="sng" algn="ctr">
      <a:solidFill>
        <a:schemeClr val="dk1">
          <a:lumMod val="15000"/>
          <a:lumOff val="85000"/>
        </a:schemeClr>
      </a:solidFill>
      <a:round/>
    </a:ln>
    <a:effectLst/>
  </c:spPr>
  <c:txPr>
    <a:bodyPr/>
    <a:lstStyle/>
    <a:p>
      <a:pPr>
        <a:defRPr/>
      </a:pPr>
      <a:endParaRPr lang="es-MX"/>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4EEDE-C57F-4B09-8B56-FC3C62B63AE4}"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s-MX"/>
        </a:p>
      </dgm:t>
    </dgm:pt>
    <mc:AlternateContent xmlns:mc="http://schemas.openxmlformats.org/markup-compatibility/2006" xmlns:a14="http://schemas.microsoft.com/office/drawing/2010/main">
      <mc:Choice Requires="a14">
        <dgm:pt modelId="{738D2D98-2501-48D1-81CD-C31DDC8698C5}">
          <dgm:prSet phldrT="[Texto]" custT="1"/>
          <dgm:spPr>
            <a:solidFill>
              <a:srgbClr val="3399FF"/>
            </a:solidFill>
          </dgm:spPr>
          <dgm:t>
            <a:bodyPr/>
            <a:lstStyle/>
            <a:p>
              <a:pPr algn="just"/>
              <a:r>
                <a:rPr lang="es-MX" sz="1100" dirty="0" smtClean="0"/>
                <a:t>Enumerar 3 vasos de precipitado de 50 ml. Depositar las siguientes cantidades de agua destilada y </a:t>
              </a:r>
              <a14:m>
                <m:oMath xmlns:m="http://schemas.openxmlformats.org/officeDocument/2006/math">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𝑁𝑎</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𝑆</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𝑂</m:t>
                      </m:r>
                    </m:e>
                    <m:sub>
                      <m:r>
                        <a:rPr lang="es-MX" sz="1100" b="0" i="1" smtClean="0">
                          <a:latin typeface="Cambria Math" panose="02040503050406030204" pitchFamily="18" charset="0"/>
                        </a:rPr>
                        <m:t>3</m:t>
                      </m:r>
                    </m:sub>
                  </m:sSub>
                </m:oMath>
              </a14:m>
              <a:r>
                <a:rPr lang="es-MX" sz="1100" dirty="0" smtClean="0"/>
                <a:t> 0.25 M :</a:t>
              </a:r>
            </a:p>
            <a:p>
              <a:pPr algn="l"/>
              <a:r>
                <a:rPr lang="es-MX" sz="1100" dirty="0" smtClean="0"/>
                <a:t>Vaso 1: 12 ml de agua destilada y 04 ml de </a:t>
              </a:r>
              <a14:m>
                <m:oMath xmlns:m="http://schemas.openxmlformats.org/officeDocument/2006/math">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𝑁𝑎</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𝑆</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𝑂</m:t>
                      </m:r>
                    </m:e>
                    <m:sub>
                      <m:r>
                        <a:rPr lang="es-MX" sz="1100" b="0" i="1" smtClean="0">
                          <a:latin typeface="Cambria Math" panose="02040503050406030204" pitchFamily="18" charset="0"/>
                        </a:rPr>
                        <m:t>3</m:t>
                      </m:r>
                    </m:sub>
                  </m:sSub>
                </m:oMath>
              </a14:m>
              <a:r>
                <a:rPr lang="es-MX" sz="1100" dirty="0" smtClean="0"/>
                <a:t>.                                          Vaso 2: 08 ml de agua destilada y 08 ml de</a:t>
              </a:r>
              <a14:m>
                <m:oMath xmlns:m="http://schemas.openxmlformats.org/officeDocument/2006/math">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𝑁𝑎</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𝑆</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𝑂</m:t>
                      </m:r>
                    </m:e>
                    <m:sub>
                      <m:r>
                        <a:rPr lang="es-MX" sz="1100" b="0" i="1" smtClean="0">
                          <a:latin typeface="Cambria Math" panose="02040503050406030204" pitchFamily="18" charset="0"/>
                        </a:rPr>
                        <m:t>3</m:t>
                      </m:r>
                    </m:sub>
                  </m:sSub>
                </m:oMath>
              </a14:m>
              <a:r>
                <a:rPr lang="es-MX" sz="1100" dirty="0" smtClean="0"/>
                <a:t>.                                          Vaso 3: 04 ml de agua destilada y 12 ml de </a:t>
              </a:r>
              <a14:m>
                <m:oMath xmlns:m="http://schemas.openxmlformats.org/officeDocument/2006/math">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𝑁𝑎</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𝑆</m:t>
                      </m:r>
                    </m:e>
                    <m:sub>
                      <m:r>
                        <a:rPr lang="es-MX" sz="1100" b="0" i="1" smtClean="0">
                          <a:latin typeface="Cambria Math" panose="02040503050406030204" pitchFamily="18" charset="0"/>
                        </a:rPr>
                        <m:t>2</m:t>
                      </m:r>
                    </m:sub>
                  </m:sSub>
                  <m:sSub>
                    <m:sSubPr>
                      <m:ctrlPr>
                        <a:rPr lang="es-MX" sz="1100" i="1" smtClean="0">
                          <a:latin typeface="Cambria Math" panose="02040503050406030204" pitchFamily="18" charset="0"/>
                        </a:rPr>
                      </m:ctrlPr>
                    </m:sSubPr>
                    <m:e>
                      <m:r>
                        <a:rPr lang="es-MX" sz="1100" b="0" i="1" smtClean="0">
                          <a:latin typeface="Cambria Math" panose="02040503050406030204" pitchFamily="18" charset="0"/>
                        </a:rPr>
                        <m:t>𝑂</m:t>
                      </m:r>
                    </m:e>
                    <m:sub>
                      <m:r>
                        <a:rPr lang="es-MX" sz="1100" b="0" i="1" smtClean="0">
                          <a:latin typeface="Cambria Math" panose="02040503050406030204" pitchFamily="18" charset="0"/>
                        </a:rPr>
                        <m:t>3</m:t>
                      </m:r>
                    </m:sub>
                  </m:sSub>
                </m:oMath>
              </a14:m>
              <a:r>
                <a:rPr lang="es-MX" sz="1100" dirty="0" smtClean="0"/>
                <a:t>.</a:t>
              </a:r>
              <a:endParaRPr lang="es-MX" sz="1100" dirty="0"/>
            </a:p>
          </dgm:t>
        </dgm:pt>
      </mc:Choice>
      <mc:Fallback xmlns="">
        <dgm:pt modelId="{738D2D98-2501-48D1-81CD-C31DDC8698C5}">
          <dgm:prSet phldrT="[Texto]" custT="1"/>
          <dgm:spPr>
            <a:solidFill>
              <a:srgbClr val="3399FF"/>
            </a:solidFill>
          </dgm:spPr>
          <dgm:t>
            <a:bodyPr/>
            <a:lstStyle/>
            <a:p>
              <a:pPr algn="just"/>
              <a:r>
                <a:rPr lang="es-MX" sz="1100" dirty="0" smtClean="0"/>
                <a:t>Enumerar 3 vasos de precipitado de 50 ml. Depositar las siguientes cantidades de agua destilada y </a:t>
              </a:r>
              <a:r>
                <a:rPr lang="es-MX" sz="1100" i="0" smtClean="0">
                  <a:latin typeface="Cambria Math"/>
                </a:rPr>
                <a:t>〖</a:t>
              </a:r>
              <a:r>
                <a:rPr lang="es-MX" sz="1100" b="0" i="0" smtClean="0">
                  <a:latin typeface="Cambria Math" panose="02040503050406030204" pitchFamily="18" charset="0"/>
                </a:rPr>
                <a:t>𝑁𝑎</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𝑆</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𝑂</a:t>
              </a:r>
              <a:r>
                <a:rPr lang="es-MX" sz="1100" b="0" i="0" smtClean="0">
                  <a:latin typeface="Cambria Math"/>
                </a:rPr>
                <a:t>_</a:t>
              </a:r>
              <a:r>
                <a:rPr lang="es-MX" sz="1100" b="0" i="0" smtClean="0">
                  <a:latin typeface="Cambria Math" panose="02040503050406030204" pitchFamily="18" charset="0"/>
                </a:rPr>
                <a:t>3</a:t>
              </a:r>
              <a:r>
                <a:rPr lang="es-MX" sz="1100" dirty="0" smtClean="0"/>
                <a:t> 0.25 M :</a:t>
              </a:r>
            </a:p>
            <a:p>
              <a:pPr algn="l"/>
              <a:r>
                <a:rPr lang="es-MX" sz="1100" dirty="0" smtClean="0"/>
                <a:t>Vaso 1: 12 ml de agua destilada y 04 ml de </a:t>
              </a:r>
              <a:r>
                <a:rPr lang="es-MX" sz="1100" i="0" smtClean="0">
                  <a:latin typeface="Cambria Math"/>
                </a:rPr>
                <a:t>〖</a:t>
              </a:r>
              <a:r>
                <a:rPr lang="es-MX" sz="1100" b="0" i="0" smtClean="0">
                  <a:latin typeface="Cambria Math" panose="02040503050406030204" pitchFamily="18" charset="0"/>
                </a:rPr>
                <a:t>𝑁𝑎</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𝑆</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𝑂</a:t>
              </a:r>
              <a:r>
                <a:rPr lang="es-MX" sz="1100" b="0" i="0" smtClean="0">
                  <a:latin typeface="Cambria Math"/>
                </a:rPr>
                <a:t>_</a:t>
              </a:r>
              <a:r>
                <a:rPr lang="es-MX" sz="1100" b="0" i="0" smtClean="0">
                  <a:latin typeface="Cambria Math" panose="02040503050406030204" pitchFamily="18" charset="0"/>
                </a:rPr>
                <a:t>3</a:t>
              </a:r>
              <a:r>
                <a:rPr lang="es-MX" sz="1100" dirty="0" smtClean="0"/>
                <a:t>.                                          Vaso 2: 08 ml de agua destilada y 08 ml de</a:t>
              </a:r>
              <a:r>
                <a:rPr lang="es-MX" sz="1100" i="0" smtClean="0">
                  <a:latin typeface="Cambria Math"/>
                </a:rPr>
                <a:t>〖</a:t>
              </a:r>
              <a:r>
                <a:rPr lang="es-MX" sz="1100" b="0" i="0" smtClean="0">
                  <a:latin typeface="Cambria Math" panose="02040503050406030204" pitchFamily="18" charset="0"/>
                </a:rPr>
                <a:t>𝑁𝑎</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𝑆</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𝑂</a:t>
              </a:r>
              <a:r>
                <a:rPr lang="es-MX" sz="1100" b="0" i="0" smtClean="0">
                  <a:latin typeface="Cambria Math"/>
                </a:rPr>
                <a:t>_</a:t>
              </a:r>
              <a:r>
                <a:rPr lang="es-MX" sz="1100" b="0" i="0" smtClean="0">
                  <a:latin typeface="Cambria Math" panose="02040503050406030204" pitchFamily="18" charset="0"/>
                </a:rPr>
                <a:t>3</a:t>
              </a:r>
              <a:r>
                <a:rPr lang="es-MX" sz="1100" dirty="0" smtClean="0"/>
                <a:t>.                                          Vaso 3: 04 ml de agua destilada y 12 ml de </a:t>
              </a:r>
              <a:r>
                <a:rPr lang="es-MX" sz="1100" i="0" smtClean="0">
                  <a:latin typeface="Cambria Math"/>
                </a:rPr>
                <a:t>〖</a:t>
              </a:r>
              <a:r>
                <a:rPr lang="es-MX" sz="1100" b="0" i="0" smtClean="0">
                  <a:latin typeface="Cambria Math" panose="02040503050406030204" pitchFamily="18" charset="0"/>
                </a:rPr>
                <a:t>𝑁𝑎</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𝑆</a:t>
              </a:r>
              <a:r>
                <a:rPr lang="es-MX" sz="1100" b="0" i="0" smtClean="0">
                  <a:latin typeface="Cambria Math"/>
                </a:rPr>
                <a:t>_</a:t>
              </a:r>
              <a:r>
                <a:rPr lang="es-MX" sz="1100" b="0" i="0" smtClean="0">
                  <a:latin typeface="Cambria Math" panose="02040503050406030204" pitchFamily="18" charset="0"/>
                </a:rPr>
                <a:t>2</a:t>
              </a:r>
              <a:r>
                <a:rPr lang="es-MX" sz="1100" b="0" i="0" smtClean="0">
                  <a:latin typeface="Cambria Math"/>
                </a:rPr>
                <a:t> </a:t>
              </a:r>
              <a:r>
                <a:rPr lang="es-MX" sz="1100" b="0" i="0" smtClean="0">
                  <a:latin typeface="Cambria Math" panose="02040503050406030204" pitchFamily="18" charset="0"/>
                </a:rPr>
                <a:t>𝑂</a:t>
              </a:r>
              <a:r>
                <a:rPr lang="es-MX" sz="1100" b="0" i="0" smtClean="0">
                  <a:latin typeface="Cambria Math"/>
                </a:rPr>
                <a:t>_</a:t>
              </a:r>
              <a:r>
                <a:rPr lang="es-MX" sz="1100" b="0" i="0" smtClean="0">
                  <a:latin typeface="Cambria Math" panose="02040503050406030204" pitchFamily="18" charset="0"/>
                </a:rPr>
                <a:t>3</a:t>
              </a:r>
              <a:r>
                <a:rPr lang="es-MX" sz="1100" dirty="0" smtClean="0"/>
                <a:t>.</a:t>
              </a:r>
              <a:endParaRPr lang="es-MX" sz="1100" dirty="0"/>
            </a:p>
          </dgm:t>
        </dgm:pt>
      </mc:Fallback>
    </mc:AlternateContent>
    <dgm:pt modelId="{E5E89C7B-E4C4-44C6-9D6D-96E55EC5FDC8}" type="parTrans" cxnId="{D099EDC4-5B18-44B2-9C5E-99FD12511CEB}">
      <dgm:prSet/>
      <dgm:spPr/>
      <dgm:t>
        <a:bodyPr/>
        <a:lstStyle/>
        <a:p>
          <a:endParaRPr lang="es-MX"/>
        </a:p>
      </dgm:t>
    </dgm:pt>
    <dgm:pt modelId="{CBA6F88E-EF56-4873-9C45-BCE84651F331}" type="sibTrans" cxnId="{D099EDC4-5B18-44B2-9C5E-99FD12511CEB}">
      <dgm:prSet/>
      <dgm:spPr>
        <a:solidFill>
          <a:srgbClr val="8FC7FF"/>
        </a:solidFill>
      </dgm:spPr>
      <dgm:t>
        <a:bodyPr/>
        <a:lstStyle/>
        <a:p>
          <a:endParaRPr lang="es-MX"/>
        </a:p>
      </dgm:t>
    </dgm:pt>
    <dgm:pt modelId="{03C6C76B-E812-4CEE-B5E9-9905C7FACCC6}">
      <dgm:prSet phldrT="[Texto]" custT="1"/>
      <dgm:spPr>
        <a:solidFill>
          <a:srgbClr val="3399FF"/>
        </a:solidFill>
      </dgm:spPr>
      <dgm:t>
        <a:bodyPr/>
        <a:lstStyle/>
        <a:p>
          <a:pPr algn="just"/>
          <a:r>
            <a:rPr lang="es-MX" sz="1400" dirty="0" smtClean="0"/>
            <a:t>Preparar una hoja de papel marcada con una cruz y un reloj con segundero.</a:t>
          </a:r>
          <a:endParaRPr lang="es-MX" sz="1400" dirty="0"/>
        </a:p>
      </dgm:t>
    </dgm:pt>
    <dgm:pt modelId="{BCF20F3E-9593-4153-A37D-BD1DF7D2E2F0}" type="parTrans" cxnId="{65598B18-6A83-4E43-8511-459574080562}">
      <dgm:prSet/>
      <dgm:spPr/>
      <dgm:t>
        <a:bodyPr/>
        <a:lstStyle/>
        <a:p>
          <a:endParaRPr lang="es-MX"/>
        </a:p>
      </dgm:t>
    </dgm:pt>
    <dgm:pt modelId="{6A1C7F59-5CCD-4CCD-AE91-3C5C72FBCBA2}" type="sibTrans" cxnId="{65598B18-6A83-4E43-8511-459574080562}">
      <dgm:prSet/>
      <dgm:spPr>
        <a:solidFill>
          <a:srgbClr val="8FC7FF"/>
        </a:solidFill>
      </dgm:spPr>
      <dgm:t>
        <a:bodyPr/>
        <a:lstStyle/>
        <a:p>
          <a:endParaRPr lang="es-MX"/>
        </a:p>
      </dgm:t>
    </dgm:pt>
    <mc:AlternateContent xmlns:mc="http://schemas.openxmlformats.org/markup-compatibility/2006" xmlns:a14="http://schemas.microsoft.com/office/drawing/2010/main">
      <mc:Choice Requires="a14">
        <dgm:pt modelId="{E898D632-32ED-4953-9257-54D4F7642685}">
          <dgm:prSet phldrT="[Texto]" custT="1"/>
          <dgm:spPr>
            <a:solidFill>
              <a:srgbClr val="3399FF"/>
            </a:solidFill>
          </dgm:spPr>
          <dgm:t>
            <a:bodyPr/>
            <a:lstStyle/>
            <a:p>
              <a:pPr algn="just"/>
              <a:r>
                <a:rPr lang="es-MX" sz="1400" dirty="0" smtClean="0"/>
                <a:t>Colocar el vaso 1 sobre la cruz; agregar 0.5 ml de </a:t>
              </a:r>
              <a14:m>
                <m:oMath xmlns:m="http://schemas.openxmlformats.org/officeDocument/2006/math">
                  <m:r>
                    <a:rPr lang="es-MX" sz="1400" b="0" i="1" smtClean="0">
                      <a:latin typeface="Cambria Math" panose="02040503050406030204" pitchFamily="18" charset="0"/>
                    </a:rPr>
                    <m:t>𝐻𝐶𝑙</m:t>
                  </m:r>
                </m:oMath>
              </a14:m>
              <a:r>
                <a:rPr lang="es-MX" sz="1400" dirty="0" smtClean="0"/>
                <a:t> 2M y anotar el tiempo que transcurre desde que se agrega el ácido hasta que no se logra ver la cruz debajo del vaso.</a:t>
              </a:r>
              <a:endParaRPr lang="es-MX" sz="1400" dirty="0"/>
            </a:p>
          </dgm:t>
        </dgm:pt>
      </mc:Choice>
      <mc:Fallback xmlns="">
        <dgm:pt modelId="{E898D632-32ED-4953-9257-54D4F7642685}">
          <dgm:prSet phldrT="[Texto]" custT="1"/>
          <dgm:spPr>
            <a:solidFill>
              <a:srgbClr val="3399FF"/>
            </a:solidFill>
          </dgm:spPr>
          <dgm:t>
            <a:bodyPr/>
            <a:lstStyle/>
            <a:p>
              <a:pPr algn="just"/>
              <a:r>
                <a:rPr lang="es-MX" sz="1400" dirty="0" smtClean="0"/>
                <a:t>Colocar el vaso 1 sobre la cruz; agregar 0.5 ml de </a:t>
              </a:r>
              <a:r>
                <a:rPr lang="es-MX" sz="1400" b="0" i="0" smtClean="0">
                  <a:latin typeface="Cambria Math" panose="02040503050406030204" pitchFamily="18" charset="0"/>
                </a:rPr>
                <a:t>𝐻𝐶𝑙</a:t>
              </a:r>
              <a:r>
                <a:rPr lang="es-MX" sz="1400" dirty="0" smtClean="0"/>
                <a:t> 2M y anotar el tiempo que transcurre desde que se agrega el ácido hasta que no se logra ver la cruz debajo del vaso.</a:t>
              </a:r>
              <a:endParaRPr lang="es-MX" sz="1400" dirty="0"/>
            </a:p>
          </dgm:t>
        </dgm:pt>
      </mc:Fallback>
    </mc:AlternateContent>
    <dgm:pt modelId="{5CECF483-B0C3-48E8-B55C-CEC1EA3A9486}" type="parTrans" cxnId="{C2BB5DC4-F14F-479F-879F-D55F927E68D9}">
      <dgm:prSet/>
      <dgm:spPr/>
      <dgm:t>
        <a:bodyPr/>
        <a:lstStyle/>
        <a:p>
          <a:endParaRPr lang="es-MX"/>
        </a:p>
      </dgm:t>
    </dgm:pt>
    <dgm:pt modelId="{9BBFB2CC-092A-45FB-A484-8D05F882A9ED}" type="sibTrans" cxnId="{C2BB5DC4-F14F-479F-879F-D55F927E68D9}">
      <dgm:prSet/>
      <dgm:spPr>
        <a:solidFill>
          <a:srgbClr val="8FC7FF"/>
        </a:solidFill>
      </dgm:spPr>
      <dgm:t>
        <a:bodyPr/>
        <a:lstStyle/>
        <a:p>
          <a:endParaRPr lang="es-MX"/>
        </a:p>
      </dgm:t>
    </dgm:pt>
    <dgm:pt modelId="{FEC50415-4144-4DDC-972F-2A62B51767A4}">
      <dgm:prSet phldrT="[Texto]" custT="1"/>
      <dgm:spPr>
        <a:solidFill>
          <a:srgbClr val="3399FF"/>
        </a:solidFill>
      </dgm:spPr>
      <dgm:t>
        <a:bodyPr/>
        <a:lstStyle/>
        <a:p>
          <a:pPr algn="just"/>
          <a:r>
            <a:rPr lang="es-MX" sz="1400" dirty="0" smtClean="0"/>
            <a:t>Se repite la misma operación con los vasos 2 y 3, y se registran sus tiempos.</a:t>
          </a:r>
          <a:endParaRPr lang="es-MX" sz="1400" dirty="0"/>
        </a:p>
      </dgm:t>
    </dgm:pt>
    <dgm:pt modelId="{C15AC770-CE09-4732-820E-66DAB0A61559}" type="parTrans" cxnId="{78047A63-B4E7-4A6B-992B-18F0EFDEA048}">
      <dgm:prSet/>
      <dgm:spPr/>
      <dgm:t>
        <a:bodyPr/>
        <a:lstStyle/>
        <a:p>
          <a:endParaRPr lang="es-MX"/>
        </a:p>
      </dgm:t>
    </dgm:pt>
    <dgm:pt modelId="{E64F26D0-CB24-4D43-A6C6-64088A7A3CC8}" type="sibTrans" cxnId="{78047A63-B4E7-4A6B-992B-18F0EFDEA048}">
      <dgm:prSet/>
      <dgm:spPr>
        <a:solidFill>
          <a:srgbClr val="8FC7FF"/>
        </a:solidFill>
      </dgm:spPr>
      <dgm:t>
        <a:bodyPr/>
        <a:lstStyle/>
        <a:p>
          <a:endParaRPr lang="es-MX"/>
        </a:p>
      </dgm:t>
    </dgm:pt>
    <mc:AlternateContent xmlns:mc="http://schemas.openxmlformats.org/markup-compatibility/2006" xmlns:a14="http://schemas.microsoft.com/office/drawing/2010/main">
      <mc:Choice Requires="a14">
        <dgm:pt modelId="{9F563B8E-F623-4F04-89EC-56D0EFFE6D3D}">
          <dgm:prSet phldrT="[Texto]" custT="1"/>
          <dgm:spPr>
            <a:solidFill>
              <a:srgbClr val="3399FF"/>
            </a:solidFill>
          </dgm:spPr>
          <dgm:t>
            <a:bodyPr/>
            <a:lstStyle/>
            <a:p>
              <a:pPr algn="just"/>
              <a:r>
                <a:rPr lang="es-MX" sz="1400" dirty="0" smtClean="0"/>
                <a:t>Graficar los resultados volumen de </a:t>
              </a:r>
              <a14:m>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𝑆</m:t>
                      </m:r>
                    </m:e>
                    <m:sub>
                      <m:r>
                        <a:rPr lang="es-MX" sz="1400" b="0" i="1" smtClean="0">
                          <a:latin typeface="Cambria Math" panose="02040503050406030204" pitchFamily="18" charset="0"/>
                        </a:rPr>
                        <m:t>2</m:t>
                      </m:r>
                    </m:sub>
                  </m:sSub>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3</m:t>
                      </m:r>
                    </m:sub>
                  </m:sSub>
                </m:oMath>
              </a14:m>
              <a:r>
                <a:rPr lang="es-MX" sz="1400" dirty="0" smtClean="0"/>
                <a:t> vs tiempo.</a:t>
              </a:r>
              <a:endParaRPr lang="es-MX" sz="1400" dirty="0"/>
            </a:p>
          </dgm:t>
        </dgm:pt>
      </mc:Choice>
      <mc:Fallback xmlns="">
        <dgm:pt modelId="{9F563B8E-F623-4F04-89EC-56D0EFFE6D3D}">
          <dgm:prSet phldrT="[Texto]" custT="1"/>
          <dgm:spPr>
            <a:solidFill>
              <a:srgbClr val="3399FF"/>
            </a:solidFill>
          </dgm:spPr>
          <dgm:t>
            <a:bodyPr/>
            <a:lstStyle/>
            <a:p>
              <a:pPr algn="just"/>
              <a:r>
                <a:rPr lang="es-MX" sz="1400" dirty="0" smtClean="0"/>
                <a:t>Graficar los resultados volumen de </a:t>
              </a:r>
              <a:r>
                <a:rPr lang="es-MX" sz="1400" i="0" smtClean="0">
                  <a:latin typeface="Cambria Math"/>
                </a:rPr>
                <a:t>〖</a:t>
              </a:r>
              <a:r>
                <a:rPr lang="es-MX" sz="1400" b="0" i="0" smtClean="0">
                  <a:latin typeface="Cambria Math" panose="02040503050406030204" pitchFamily="18" charset="0"/>
                </a:rPr>
                <a:t>𝑁𝑎</a:t>
              </a:r>
              <a:r>
                <a:rPr lang="es-MX" sz="1400" b="0" i="0" smtClean="0">
                  <a:latin typeface="Cambria Math"/>
                </a:rPr>
                <a:t>〗_</a:t>
              </a:r>
              <a:r>
                <a:rPr lang="es-MX" sz="1400" b="0" i="0" smtClean="0">
                  <a:latin typeface="Cambria Math" panose="02040503050406030204" pitchFamily="18" charset="0"/>
                </a:rPr>
                <a:t>2</a:t>
              </a:r>
              <a:r>
                <a:rPr lang="es-MX" sz="1400" b="0" i="0" smtClean="0">
                  <a:latin typeface="Cambria Math"/>
                </a:rPr>
                <a:t> </a:t>
              </a:r>
              <a:r>
                <a:rPr lang="es-MX" sz="1400" b="0" i="0" smtClean="0">
                  <a:latin typeface="Cambria Math" panose="02040503050406030204" pitchFamily="18" charset="0"/>
                </a:rPr>
                <a:t>𝑆</a:t>
              </a:r>
              <a:r>
                <a:rPr lang="es-MX" sz="1400" b="0" i="0" smtClean="0">
                  <a:latin typeface="Cambria Math"/>
                </a:rPr>
                <a:t>_</a:t>
              </a:r>
              <a:r>
                <a:rPr lang="es-MX" sz="1400" b="0" i="0" smtClean="0">
                  <a:latin typeface="Cambria Math" panose="02040503050406030204" pitchFamily="18" charset="0"/>
                </a:rPr>
                <a:t>2</a:t>
              </a:r>
              <a:r>
                <a:rPr lang="es-MX" sz="1400" b="0" i="0" smtClean="0">
                  <a:latin typeface="Cambria Math"/>
                </a:rPr>
                <a:t> </a:t>
              </a:r>
              <a:r>
                <a:rPr lang="es-MX" sz="1400" b="0" i="0" smtClean="0">
                  <a:latin typeface="Cambria Math" panose="02040503050406030204" pitchFamily="18" charset="0"/>
                </a:rPr>
                <a:t>𝑂</a:t>
              </a:r>
              <a:r>
                <a:rPr lang="es-MX" sz="1400" b="0" i="0" smtClean="0">
                  <a:latin typeface="Cambria Math"/>
                </a:rPr>
                <a:t>_</a:t>
              </a:r>
              <a:r>
                <a:rPr lang="es-MX" sz="1400" b="0" i="0" smtClean="0">
                  <a:latin typeface="Cambria Math" panose="02040503050406030204" pitchFamily="18" charset="0"/>
                </a:rPr>
                <a:t>3</a:t>
              </a:r>
              <a:r>
                <a:rPr lang="es-MX" sz="1400" dirty="0" smtClean="0"/>
                <a:t> vs tiempo.</a:t>
              </a:r>
              <a:endParaRPr lang="es-MX" sz="1400" dirty="0"/>
            </a:p>
          </dgm:t>
        </dgm:pt>
      </mc:Fallback>
    </mc:AlternateContent>
    <dgm:pt modelId="{225AAFB7-29D9-48E0-A6DE-C8D8A756EED3}" type="parTrans" cxnId="{38ECE1CF-59F7-4B7D-BC23-B1C8D2230AC2}">
      <dgm:prSet/>
      <dgm:spPr/>
      <dgm:t>
        <a:bodyPr/>
        <a:lstStyle/>
        <a:p>
          <a:endParaRPr lang="es-MX"/>
        </a:p>
      </dgm:t>
    </dgm:pt>
    <dgm:pt modelId="{A0EAEAE2-E1C7-43F2-821B-C2F6261E91ED}" type="sibTrans" cxnId="{38ECE1CF-59F7-4B7D-BC23-B1C8D2230AC2}">
      <dgm:prSet/>
      <dgm:spPr/>
      <dgm:t>
        <a:bodyPr/>
        <a:lstStyle/>
        <a:p>
          <a:endParaRPr lang="es-MX"/>
        </a:p>
      </dgm:t>
    </dgm:pt>
    <dgm:pt modelId="{A6744A51-77B3-4A63-848B-76C9A962CDE1}" type="pres">
      <dgm:prSet presAssocID="{CA14EEDE-C57F-4B09-8B56-FC3C62B63AE4}" presName="diagram" presStyleCnt="0">
        <dgm:presLayoutVars>
          <dgm:dir/>
          <dgm:resizeHandles val="exact"/>
        </dgm:presLayoutVars>
      </dgm:prSet>
      <dgm:spPr/>
      <dgm:t>
        <a:bodyPr/>
        <a:lstStyle/>
        <a:p>
          <a:endParaRPr lang="es-MX"/>
        </a:p>
      </dgm:t>
    </dgm:pt>
    <dgm:pt modelId="{897B366F-5C42-4432-9D56-7586450EC760}" type="pres">
      <dgm:prSet presAssocID="{738D2D98-2501-48D1-81CD-C31DDC8698C5}" presName="node" presStyleLbl="node1" presStyleIdx="0" presStyleCnt="5" custScaleX="90344" custScaleY="148600">
        <dgm:presLayoutVars>
          <dgm:bulletEnabled val="1"/>
        </dgm:presLayoutVars>
      </dgm:prSet>
      <dgm:spPr/>
      <dgm:t>
        <a:bodyPr/>
        <a:lstStyle/>
        <a:p>
          <a:endParaRPr lang="es-MX"/>
        </a:p>
      </dgm:t>
    </dgm:pt>
    <dgm:pt modelId="{203D8349-4E12-4DF4-A40D-E1836B0D8D4D}" type="pres">
      <dgm:prSet presAssocID="{CBA6F88E-EF56-4873-9C45-BCE84651F331}" presName="sibTrans" presStyleLbl="sibTrans2D1" presStyleIdx="0" presStyleCnt="4"/>
      <dgm:spPr/>
      <dgm:t>
        <a:bodyPr/>
        <a:lstStyle/>
        <a:p>
          <a:endParaRPr lang="es-MX"/>
        </a:p>
      </dgm:t>
    </dgm:pt>
    <dgm:pt modelId="{ECD56EE9-74DB-4C21-850D-7055767CE3AC}" type="pres">
      <dgm:prSet presAssocID="{CBA6F88E-EF56-4873-9C45-BCE84651F331}" presName="connectorText" presStyleLbl="sibTrans2D1" presStyleIdx="0" presStyleCnt="4"/>
      <dgm:spPr/>
      <dgm:t>
        <a:bodyPr/>
        <a:lstStyle/>
        <a:p>
          <a:endParaRPr lang="es-MX"/>
        </a:p>
      </dgm:t>
    </dgm:pt>
    <dgm:pt modelId="{B7D009E2-CB72-40C8-80E8-4919C973B6D2}" type="pres">
      <dgm:prSet presAssocID="{03C6C76B-E812-4CEE-B5E9-9905C7FACCC6}" presName="node" presStyleLbl="node1" presStyleIdx="1" presStyleCnt="5" custScaleX="77912" custScaleY="99372">
        <dgm:presLayoutVars>
          <dgm:bulletEnabled val="1"/>
        </dgm:presLayoutVars>
      </dgm:prSet>
      <dgm:spPr/>
      <dgm:t>
        <a:bodyPr/>
        <a:lstStyle/>
        <a:p>
          <a:endParaRPr lang="es-MX"/>
        </a:p>
      </dgm:t>
    </dgm:pt>
    <dgm:pt modelId="{7509C009-2271-49A1-83DA-D9F8421E2D8F}" type="pres">
      <dgm:prSet presAssocID="{6A1C7F59-5CCD-4CCD-AE91-3C5C72FBCBA2}" presName="sibTrans" presStyleLbl="sibTrans2D1" presStyleIdx="1" presStyleCnt="4"/>
      <dgm:spPr/>
      <dgm:t>
        <a:bodyPr/>
        <a:lstStyle/>
        <a:p>
          <a:endParaRPr lang="es-MX"/>
        </a:p>
      </dgm:t>
    </dgm:pt>
    <dgm:pt modelId="{B39A2BF5-12E5-4D00-8B49-F725FD6874DC}" type="pres">
      <dgm:prSet presAssocID="{6A1C7F59-5CCD-4CCD-AE91-3C5C72FBCBA2}" presName="connectorText" presStyleLbl="sibTrans2D1" presStyleIdx="1" presStyleCnt="4"/>
      <dgm:spPr/>
      <dgm:t>
        <a:bodyPr/>
        <a:lstStyle/>
        <a:p>
          <a:endParaRPr lang="es-MX"/>
        </a:p>
      </dgm:t>
    </dgm:pt>
    <dgm:pt modelId="{0680DF66-C249-45E4-8B42-308D28163699}" type="pres">
      <dgm:prSet presAssocID="{E898D632-32ED-4953-9257-54D4F7642685}" presName="node" presStyleLbl="node1" presStyleIdx="2" presStyleCnt="5" custScaleY="99372">
        <dgm:presLayoutVars>
          <dgm:bulletEnabled val="1"/>
        </dgm:presLayoutVars>
      </dgm:prSet>
      <dgm:spPr/>
      <dgm:t>
        <a:bodyPr/>
        <a:lstStyle/>
        <a:p>
          <a:endParaRPr lang="es-MX"/>
        </a:p>
      </dgm:t>
    </dgm:pt>
    <dgm:pt modelId="{CDF03FC9-C1D3-4EC0-AA6B-DAFD8EE38554}" type="pres">
      <dgm:prSet presAssocID="{9BBFB2CC-092A-45FB-A484-8D05F882A9ED}" presName="sibTrans" presStyleLbl="sibTrans2D1" presStyleIdx="2" presStyleCnt="4"/>
      <dgm:spPr/>
      <dgm:t>
        <a:bodyPr/>
        <a:lstStyle/>
        <a:p>
          <a:endParaRPr lang="es-MX"/>
        </a:p>
      </dgm:t>
    </dgm:pt>
    <dgm:pt modelId="{6FEE0B54-70BD-42CA-A649-1495A10EF9DB}" type="pres">
      <dgm:prSet presAssocID="{9BBFB2CC-092A-45FB-A484-8D05F882A9ED}" presName="connectorText" presStyleLbl="sibTrans2D1" presStyleIdx="2" presStyleCnt="4"/>
      <dgm:spPr/>
      <dgm:t>
        <a:bodyPr/>
        <a:lstStyle/>
        <a:p>
          <a:endParaRPr lang="es-MX"/>
        </a:p>
      </dgm:t>
    </dgm:pt>
    <dgm:pt modelId="{32164523-18EF-4FAB-A947-90B01ED7F1CA}" type="pres">
      <dgm:prSet presAssocID="{FEC50415-4144-4DDC-972F-2A62B51767A4}" presName="node" presStyleLbl="node1" presStyleIdx="3" presStyleCnt="5" custScaleY="68953">
        <dgm:presLayoutVars>
          <dgm:bulletEnabled val="1"/>
        </dgm:presLayoutVars>
      </dgm:prSet>
      <dgm:spPr/>
      <dgm:t>
        <a:bodyPr/>
        <a:lstStyle/>
        <a:p>
          <a:endParaRPr lang="es-MX"/>
        </a:p>
      </dgm:t>
    </dgm:pt>
    <dgm:pt modelId="{4A34F393-4293-4B4E-AF58-64EE3FC4F6E2}" type="pres">
      <dgm:prSet presAssocID="{E64F26D0-CB24-4D43-A6C6-64088A7A3CC8}" presName="sibTrans" presStyleLbl="sibTrans2D1" presStyleIdx="3" presStyleCnt="4"/>
      <dgm:spPr/>
      <dgm:t>
        <a:bodyPr/>
        <a:lstStyle/>
        <a:p>
          <a:endParaRPr lang="es-MX"/>
        </a:p>
      </dgm:t>
    </dgm:pt>
    <dgm:pt modelId="{82731234-F424-46EC-82D0-5B7B90963925}" type="pres">
      <dgm:prSet presAssocID="{E64F26D0-CB24-4D43-A6C6-64088A7A3CC8}" presName="connectorText" presStyleLbl="sibTrans2D1" presStyleIdx="3" presStyleCnt="4"/>
      <dgm:spPr/>
      <dgm:t>
        <a:bodyPr/>
        <a:lstStyle/>
        <a:p>
          <a:endParaRPr lang="es-MX"/>
        </a:p>
      </dgm:t>
    </dgm:pt>
    <dgm:pt modelId="{4E716DC8-DA8D-4FEC-88BA-E84A3B5ED03D}" type="pres">
      <dgm:prSet presAssocID="{9F563B8E-F623-4F04-89EC-56D0EFFE6D3D}" presName="node" presStyleLbl="node1" presStyleIdx="4" presStyleCnt="5" custScaleX="104038" custScaleY="78733">
        <dgm:presLayoutVars>
          <dgm:bulletEnabled val="1"/>
        </dgm:presLayoutVars>
      </dgm:prSet>
      <dgm:spPr/>
      <dgm:t>
        <a:bodyPr/>
        <a:lstStyle/>
        <a:p>
          <a:endParaRPr lang="es-MX"/>
        </a:p>
      </dgm:t>
    </dgm:pt>
  </dgm:ptLst>
  <dgm:cxnLst>
    <dgm:cxn modelId="{1B50BEC0-8B4D-4357-A436-08B3B1F0E4BE}" type="presOf" srcId="{CBA6F88E-EF56-4873-9C45-BCE84651F331}" destId="{203D8349-4E12-4DF4-A40D-E1836B0D8D4D}" srcOrd="0" destOrd="0" presId="urn:microsoft.com/office/officeart/2005/8/layout/process5"/>
    <dgm:cxn modelId="{53EF5408-8E35-4B43-96C9-0A0B78B178C9}" type="presOf" srcId="{E64F26D0-CB24-4D43-A6C6-64088A7A3CC8}" destId="{82731234-F424-46EC-82D0-5B7B90963925}" srcOrd="1" destOrd="0" presId="urn:microsoft.com/office/officeart/2005/8/layout/process5"/>
    <dgm:cxn modelId="{D099EDC4-5B18-44B2-9C5E-99FD12511CEB}" srcId="{CA14EEDE-C57F-4B09-8B56-FC3C62B63AE4}" destId="{738D2D98-2501-48D1-81CD-C31DDC8698C5}" srcOrd="0" destOrd="0" parTransId="{E5E89C7B-E4C4-44C6-9D6D-96E55EC5FDC8}" sibTransId="{CBA6F88E-EF56-4873-9C45-BCE84651F331}"/>
    <dgm:cxn modelId="{BD7648A3-BDFE-42B7-B99C-7B9D063AE882}" type="presOf" srcId="{738D2D98-2501-48D1-81CD-C31DDC8698C5}" destId="{897B366F-5C42-4432-9D56-7586450EC760}" srcOrd="0" destOrd="0" presId="urn:microsoft.com/office/officeart/2005/8/layout/process5"/>
    <dgm:cxn modelId="{B5A16A51-5212-4677-953D-269A4643ECDB}" type="presOf" srcId="{FEC50415-4144-4DDC-972F-2A62B51767A4}" destId="{32164523-18EF-4FAB-A947-90B01ED7F1CA}" srcOrd="0" destOrd="0" presId="urn:microsoft.com/office/officeart/2005/8/layout/process5"/>
    <dgm:cxn modelId="{5F6F1924-3E89-46D8-BEC2-8D6B347F84B1}" type="presOf" srcId="{E898D632-32ED-4953-9257-54D4F7642685}" destId="{0680DF66-C249-45E4-8B42-308D28163699}" srcOrd="0" destOrd="0" presId="urn:microsoft.com/office/officeart/2005/8/layout/process5"/>
    <dgm:cxn modelId="{BB81A24B-FF39-47A5-8733-BBB245887093}" type="presOf" srcId="{03C6C76B-E812-4CEE-B5E9-9905C7FACCC6}" destId="{B7D009E2-CB72-40C8-80E8-4919C973B6D2}" srcOrd="0" destOrd="0" presId="urn:microsoft.com/office/officeart/2005/8/layout/process5"/>
    <dgm:cxn modelId="{34B1A004-CEEC-48B7-B341-98D79C25FDE0}" type="presOf" srcId="{CA14EEDE-C57F-4B09-8B56-FC3C62B63AE4}" destId="{A6744A51-77B3-4A63-848B-76C9A962CDE1}" srcOrd="0" destOrd="0" presId="urn:microsoft.com/office/officeart/2005/8/layout/process5"/>
    <dgm:cxn modelId="{C2BB5DC4-F14F-479F-879F-D55F927E68D9}" srcId="{CA14EEDE-C57F-4B09-8B56-FC3C62B63AE4}" destId="{E898D632-32ED-4953-9257-54D4F7642685}" srcOrd="2" destOrd="0" parTransId="{5CECF483-B0C3-48E8-B55C-CEC1EA3A9486}" sibTransId="{9BBFB2CC-092A-45FB-A484-8D05F882A9ED}"/>
    <dgm:cxn modelId="{65598B18-6A83-4E43-8511-459574080562}" srcId="{CA14EEDE-C57F-4B09-8B56-FC3C62B63AE4}" destId="{03C6C76B-E812-4CEE-B5E9-9905C7FACCC6}" srcOrd="1" destOrd="0" parTransId="{BCF20F3E-9593-4153-A37D-BD1DF7D2E2F0}" sibTransId="{6A1C7F59-5CCD-4CCD-AE91-3C5C72FBCBA2}"/>
    <dgm:cxn modelId="{21AAB20B-21AF-4351-9DF9-A02625427929}" type="presOf" srcId="{E64F26D0-CB24-4D43-A6C6-64088A7A3CC8}" destId="{4A34F393-4293-4B4E-AF58-64EE3FC4F6E2}" srcOrd="0" destOrd="0" presId="urn:microsoft.com/office/officeart/2005/8/layout/process5"/>
    <dgm:cxn modelId="{78047A63-B4E7-4A6B-992B-18F0EFDEA048}" srcId="{CA14EEDE-C57F-4B09-8B56-FC3C62B63AE4}" destId="{FEC50415-4144-4DDC-972F-2A62B51767A4}" srcOrd="3" destOrd="0" parTransId="{C15AC770-CE09-4732-820E-66DAB0A61559}" sibTransId="{E64F26D0-CB24-4D43-A6C6-64088A7A3CC8}"/>
    <dgm:cxn modelId="{CFEFA068-8196-483C-B09A-379D258954C6}" type="presOf" srcId="{6A1C7F59-5CCD-4CCD-AE91-3C5C72FBCBA2}" destId="{B39A2BF5-12E5-4D00-8B49-F725FD6874DC}" srcOrd="1" destOrd="0" presId="urn:microsoft.com/office/officeart/2005/8/layout/process5"/>
    <dgm:cxn modelId="{0214604A-EFA9-4B63-A559-E1C79E00F4EB}" type="presOf" srcId="{9F563B8E-F623-4F04-89EC-56D0EFFE6D3D}" destId="{4E716DC8-DA8D-4FEC-88BA-E84A3B5ED03D}" srcOrd="0" destOrd="0" presId="urn:microsoft.com/office/officeart/2005/8/layout/process5"/>
    <dgm:cxn modelId="{46BEE8A7-147B-4A2E-835C-FA8FB0B78765}" type="presOf" srcId="{CBA6F88E-EF56-4873-9C45-BCE84651F331}" destId="{ECD56EE9-74DB-4C21-850D-7055767CE3AC}" srcOrd="1" destOrd="0" presId="urn:microsoft.com/office/officeart/2005/8/layout/process5"/>
    <dgm:cxn modelId="{38ECE1CF-59F7-4B7D-BC23-B1C8D2230AC2}" srcId="{CA14EEDE-C57F-4B09-8B56-FC3C62B63AE4}" destId="{9F563B8E-F623-4F04-89EC-56D0EFFE6D3D}" srcOrd="4" destOrd="0" parTransId="{225AAFB7-29D9-48E0-A6DE-C8D8A756EED3}" sibTransId="{A0EAEAE2-E1C7-43F2-821B-C2F6261E91ED}"/>
    <dgm:cxn modelId="{092240E8-C372-4258-8C2D-6650B718E000}" type="presOf" srcId="{9BBFB2CC-092A-45FB-A484-8D05F882A9ED}" destId="{6FEE0B54-70BD-42CA-A649-1495A10EF9DB}" srcOrd="1" destOrd="0" presId="urn:microsoft.com/office/officeart/2005/8/layout/process5"/>
    <dgm:cxn modelId="{D0984298-6BE0-4472-93C3-FCC9DBFFF5AD}" type="presOf" srcId="{9BBFB2CC-092A-45FB-A484-8D05F882A9ED}" destId="{CDF03FC9-C1D3-4EC0-AA6B-DAFD8EE38554}" srcOrd="0" destOrd="0" presId="urn:microsoft.com/office/officeart/2005/8/layout/process5"/>
    <dgm:cxn modelId="{FAA6F087-35EC-42AF-9C35-0207518722BB}" type="presOf" srcId="{6A1C7F59-5CCD-4CCD-AE91-3C5C72FBCBA2}" destId="{7509C009-2271-49A1-83DA-D9F8421E2D8F}" srcOrd="0" destOrd="0" presId="urn:microsoft.com/office/officeart/2005/8/layout/process5"/>
    <dgm:cxn modelId="{C0F01CA8-6778-4D2D-8FB6-A5F00AD8C102}" type="presParOf" srcId="{A6744A51-77B3-4A63-848B-76C9A962CDE1}" destId="{897B366F-5C42-4432-9D56-7586450EC760}" srcOrd="0" destOrd="0" presId="urn:microsoft.com/office/officeart/2005/8/layout/process5"/>
    <dgm:cxn modelId="{C516F260-C9F6-4C71-806E-A3251743B735}" type="presParOf" srcId="{A6744A51-77B3-4A63-848B-76C9A962CDE1}" destId="{203D8349-4E12-4DF4-A40D-E1836B0D8D4D}" srcOrd="1" destOrd="0" presId="urn:microsoft.com/office/officeart/2005/8/layout/process5"/>
    <dgm:cxn modelId="{63EF6D60-5DBF-4B8C-95C4-499C3E436919}" type="presParOf" srcId="{203D8349-4E12-4DF4-A40D-E1836B0D8D4D}" destId="{ECD56EE9-74DB-4C21-850D-7055767CE3AC}" srcOrd="0" destOrd="0" presId="urn:microsoft.com/office/officeart/2005/8/layout/process5"/>
    <dgm:cxn modelId="{EC6C67E9-07F5-461D-A284-8B823FFD4956}" type="presParOf" srcId="{A6744A51-77B3-4A63-848B-76C9A962CDE1}" destId="{B7D009E2-CB72-40C8-80E8-4919C973B6D2}" srcOrd="2" destOrd="0" presId="urn:microsoft.com/office/officeart/2005/8/layout/process5"/>
    <dgm:cxn modelId="{5650751E-93FE-43EE-98B4-7CE8046C5CD7}" type="presParOf" srcId="{A6744A51-77B3-4A63-848B-76C9A962CDE1}" destId="{7509C009-2271-49A1-83DA-D9F8421E2D8F}" srcOrd="3" destOrd="0" presId="urn:microsoft.com/office/officeart/2005/8/layout/process5"/>
    <dgm:cxn modelId="{779CBA1D-8459-4645-9018-8D168A0AE752}" type="presParOf" srcId="{7509C009-2271-49A1-83DA-D9F8421E2D8F}" destId="{B39A2BF5-12E5-4D00-8B49-F725FD6874DC}" srcOrd="0" destOrd="0" presId="urn:microsoft.com/office/officeart/2005/8/layout/process5"/>
    <dgm:cxn modelId="{22B0E13F-1E00-489F-BA1A-C2DDC0A118EA}" type="presParOf" srcId="{A6744A51-77B3-4A63-848B-76C9A962CDE1}" destId="{0680DF66-C249-45E4-8B42-308D28163699}" srcOrd="4" destOrd="0" presId="urn:microsoft.com/office/officeart/2005/8/layout/process5"/>
    <dgm:cxn modelId="{CEF9AE02-B56D-4EA1-B0C6-0FF2F5E0A4C8}" type="presParOf" srcId="{A6744A51-77B3-4A63-848B-76C9A962CDE1}" destId="{CDF03FC9-C1D3-4EC0-AA6B-DAFD8EE38554}" srcOrd="5" destOrd="0" presId="urn:microsoft.com/office/officeart/2005/8/layout/process5"/>
    <dgm:cxn modelId="{6CE6CFDF-EE4E-4864-AFAE-405FDD796C0E}" type="presParOf" srcId="{CDF03FC9-C1D3-4EC0-AA6B-DAFD8EE38554}" destId="{6FEE0B54-70BD-42CA-A649-1495A10EF9DB}" srcOrd="0" destOrd="0" presId="urn:microsoft.com/office/officeart/2005/8/layout/process5"/>
    <dgm:cxn modelId="{642F86F4-FCA8-447F-8EA1-236E21CDE20E}" type="presParOf" srcId="{A6744A51-77B3-4A63-848B-76C9A962CDE1}" destId="{32164523-18EF-4FAB-A947-90B01ED7F1CA}" srcOrd="6" destOrd="0" presId="urn:microsoft.com/office/officeart/2005/8/layout/process5"/>
    <dgm:cxn modelId="{60ECD18E-471A-44CE-AA65-EC831E8C42DF}" type="presParOf" srcId="{A6744A51-77B3-4A63-848B-76C9A962CDE1}" destId="{4A34F393-4293-4B4E-AF58-64EE3FC4F6E2}" srcOrd="7" destOrd="0" presId="urn:microsoft.com/office/officeart/2005/8/layout/process5"/>
    <dgm:cxn modelId="{02A10907-BF34-4D3B-A14A-C08FD18AAB64}" type="presParOf" srcId="{4A34F393-4293-4B4E-AF58-64EE3FC4F6E2}" destId="{82731234-F424-46EC-82D0-5B7B90963925}" srcOrd="0" destOrd="0" presId="urn:microsoft.com/office/officeart/2005/8/layout/process5"/>
    <dgm:cxn modelId="{F3932523-A11F-493E-ADB5-5C12E57C0035}" type="presParOf" srcId="{A6744A51-77B3-4A63-848B-76C9A962CDE1}" destId="{4E716DC8-DA8D-4FEC-88BA-E84A3B5ED03D}"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4EEDE-C57F-4B09-8B56-FC3C62B63AE4}"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s-MX"/>
        </a:p>
      </dgm:t>
    </dgm:pt>
    <dgm:pt modelId="{738D2D98-2501-48D1-81CD-C31DDC8698C5}">
      <dgm:prSet phldrT="[Texto]" custT="1"/>
      <dgm:spPr>
        <a:blipFill rotWithShape="1">
          <a:blip xmlns:r="http://schemas.openxmlformats.org/officeDocument/2006/relationships" r:embed="rId1"/>
          <a:stretch>
            <a:fillRect/>
          </a:stretch>
        </a:blipFill>
      </dgm:spPr>
      <dgm:t>
        <a:bodyPr/>
        <a:lstStyle/>
        <a:p>
          <a:r>
            <a:rPr lang="es-MX">
              <a:noFill/>
            </a:rPr>
            <a:t> </a:t>
          </a:r>
        </a:p>
      </dgm:t>
    </dgm:pt>
    <dgm:pt modelId="{E5E89C7B-E4C4-44C6-9D6D-96E55EC5FDC8}" type="parTrans" cxnId="{D099EDC4-5B18-44B2-9C5E-99FD12511CEB}">
      <dgm:prSet/>
      <dgm:spPr/>
      <dgm:t>
        <a:bodyPr/>
        <a:lstStyle/>
        <a:p>
          <a:endParaRPr lang="es-MX"/>
        </a:p>
      </dgm:t>
    </dgm:pt>
    <dgm:pt modelId="{CBA6F88E-EF56-4873-9C45-BCE84651F331}" type="sibTrans" cxnId="{D099EDC4-5B18-44B2-9C5E-99FD12511CEB}">
      <dgm:prSet/>
      <dgm:spPr>
        <a:solidFill>
          <a:srgbClr val="8FC7FF"/>
        </a:solidFill>
      </dgm:spPr>
      <dgm:t>
        <a:bodyPr/>
        <a:lstStyle/>
        <a:p>
          <a:endParaRPr lang="es-MX"/>
        </a:p>
      </dgm:t>
    </dgm:pt>
    <dgm:pt modelId="{03C6C76B-E812-4CEE-B5E9-9905C7FACCC6}">
      <dgm:prSet phldrT="[Texto]" custT="1"/>
      <dgm:spPr>
        <a:solidFill>
          <a:srgbClr val="3399FF"/>
        </a:solidFill>
      </dgm:spPr>
      <dgm:t>
        <a:bodyPr/>
        <a:lstStyle/>
        <a:p>
          <a:pPr algn="just"/>
          <a:r>
            <a:rPr lang="es-MX" sz="1400" dirty="0" smtClean="0"/>
            <a:t>Preparar una hoja de papel marcada con una cruz y un reloj con segundero.</a:t>
          </a:r>
          <a:endParaRPr lang="es-MX" sz="1400" dirty="0"/>
        </a:p>
      </dgm:t>
    </dgm:pt>
    <dgm:pt modelId="{BCF20F3E-9593-4153-A37D-BD1DF7D2E2F0}" type="parTrans" cxnId="{65598B18-6A83-4E43-8511-459574080562}">
      <dgm:prSet/>
      <dgm:spPr/>
      <dgm:t>
        <a:bodyPr/>
        <a:lstStyle/>
        <a:p>
          <a:endParaRPr lang="es-MX"/>
        </a:p>
      </dgm:t>
    </dgm:pt>
    <dgm:pt modelId="{6A1C7F59-5CCD-4CCD-AE91-3C5C72FBCBA2}" type="sibTrans" cxnId="{65598B18-6A83-4E43-8511-459574080562}">
      <dgm:prSet/>
      <dgm:spPr>
        <a:solidFill>
          <a:srgbClr val="8FC7FF"/>
        </a:solidFill>
      </dgm:spPr>
      <dgm:t>
        <a:bodyPr/>
        <a:lstStyle/>
        <a:p>
          <a:endParaRPr lang="es-MX"/>
        </a:p>
      </dgm:t>
    </dgm:pt>
    <dgm:pt modelId="{E898D632-32ED-4953-9257-54D4F7642685}">
      <dgm:prSet phldrT="[Texto]" custT="1"/>
      <dgm:spPr>
        <a:blipFill rotWithShape="1">
          <a:blip xmlns:r="http://schemas.openxmlformats.org/officeDocument/2006/relationships" r:embed="rId2"/>
          <a:stretch>
            <a:fillRect/>
          </a:stretch>
        </a:blipFill>
      </dgm:spPr>
      <dgm:t>
        <a:bodyPr/>
        <a:lstStyle/>
        <a:p>
          <a:r>
            <a:rPr lang="es-MX">
              <a:noFill/>
            </a:rPr>
            <a:t> </a:t>
          </a:r>
        </a:p>
      </dgm:t>
    </dgm:pt>
    <dgm:pt modelId="{5CECF483-B0C3-48E8-B55C-CEC1EA3A9486}" type="parTrans" cxnId="{C2BB5DC4-F14F-479F-879F-D55F927E68D9}">
      <dgm:prSet/>
      <dgm:spPr/>
      <dgm:t>
        <a:bodyPr/>
        <a:lstStyle/>
        <a:p>
          <a:endParaRPr lang="es-MX"/>
        </a:p>
      </dgm:t>
    </dgm:pt>
    <dgm:pt modelId="{9BBFB2CC-092A-45FB-A484-8D05F882A9ED}" type="sibTrans" cxnId="{C2BB5DC4-F14F-479F-879F-D55F927E68D9}">
      <dgm:prSet/>
      <dgm:spPr>
        <a:solidFill>
          <a:srgbClr val="8FC7FF"/>
        </a:solidFill>
      </dgm:spPr>
      <dgm:t>
        <a:bodyPr/>
        <a:lstStyle/>
        <a:p>
          <a:endParaRPr lang="es-MX"/>
        </a:p>
      </dgm:t>
    </dgm:pt>
    <dgm:pt modelId="{FEC50415-4144-4DDC-972F-2A62B51767A4}">
      <dgm:prSet phldrT="[Texto]" custT="1"/>
      <dgm:spPr>
        <a:solidFill>
          <a:srgbClr val="3399FF"/>
        </a:solidFill>
      </dgm:spPr>
      <dgm:t>
        <a:bodyPr/>
        <a:lstStyle/>
        <a:p>
          <a:pPr algn="just"/>
          <a:r>
            <a:rPr lang="es-MX" sz="1400" dirty="0" smtClean="0"/>
            <a:t>Se repite la misma operación con los vasos 2 y 3, y se registran sus tiempos.</a:t>
          </a:r>
          <a:endParaRPr lang="es-MX" sz="1400" dirty="0"/>
        </a:p>
      </dgm:t>
    </dgm:pt>
    <dgm:pt modelId="{C15AC770-CE09-4732-820E-66DAB0A61559}" type="parTrans" cxnId="{78047A63-B4E7-4A6B-992B-18F0EFDEA048}">
      <dgm:prSet/>
      <dgm:spPr/>
      <dgm:t>
        <a:bodyPr/>
        <a:lstStyle/>
        <a:p>
          <a:endParaRPr lang="es-MX"/>
        </a:p>
      </dgm:t>
    </dgm:pt>
    <dgm:pt modelId="{E64F26D0-CB24-4D43-A6C6-64088A7A3CC8}" type="sibTrans" cxnId="{78047A63-B4E7-4A6B-992B-18F0EFDEA048}">
      <dgm:prSet/>
      <dgm:spPr>
        <a:solidFill>
          <a:srgbClr val="8FC7FF"/>
        </a:solidFill>
      </dgm:spPr>
      <dgm:t>
        <a:bodyPr/>
        <a:lstStyle/>
        <a:p>
          <a:endParaRPr lang="es-MX"/>
        </a:p>
      </dgm:t>
    </dgm:pt>
    <dgm:pt modelId="{9F563B8E-F623-4F04-89EC-56D0EFFE6D3D}">
      <dgm:prSet phldrT="[Texto]" custT="1"/>
      <dgm:spPr>
        <a:blipFill rotWithShape="1">
          <a:blip xmlns:r="http://schemas.openxmlformats.org/officeDocument/2006/relationships" r:embed="rId3"/>
          <a:stretch>
            <a:fillRect/>
          </a:stretch>
        </a:blipFill>
      </dgm:spPr>
      <dgm:t>
        <a:bodyPr/>
        <a:lstStyle/>
        <a:p>
          <a:r>
            <a:rPr lang="es-MX">
              <a:noFill/>
            </a:rPr>
            <a:t> </a:t>
          </a:r>
        </a:p>
      </dgm:t>
    </dgm:pt>
    <dgm:pt modelId="{225AAFB7-29D9-48E0-A6DE-C8D8A756EED3}" type="parTrans" cxnId="{38ECE1CF-59F7-4B7D-BC23-B1C8D2230AC2}">
      <dgm:prSet/>
      <dgm:spPr/>
      <dgm:t>
        <a:bodyPr/>
        <a:lstStyle/>
        <a:p>
          <a:endParaRPr lang="es-MX"/>
        </a:p>
      </dgm:t>
    </dgm:pt>
    <dgm:pt modelId="{A0EAEAE2-E1C7-43F2-821B-C2F6261E91ED}" type="sibTrans" cxnId="{38ECE1CF-59F7-4B7D-BC23-B1C8D2230AC2}">
      <dgm:prSet/>
      <dgm:spPr/>
      <dgm:t>
        <a:bodyPr/>
        <a:lstStyle/>
        <a:p>
          <a:endParaRPr lang="es-MX"/>
        </a:p>
      </dgm:t>
    </dgm:pt>
    <dgm:pt modelId="{A6744A51-77B3-4A63-848B-76C9A962CDE1}" type="pres">
      <dgm:prSet presAssocID="{CA14EEDE-C57F-4B09-8B56-FC3C62B63AE4}" presName="diagram" presStyleCnt="0">
        <dgm:presLayoutVars>
          <dgm:dir/>
          <dgm:resizeHandles val="exact"/>
        </dgm:presLayoutVars>
      </dgm:prSet>
      <dgm:spPr/>
      <dgm:t>
        <a:bodyPr/>
        <a:lstStyle/>
        <a:p>
          <a:endParaRPr lang="es-MX"/>
        </a:p>
      </dgm:t>
    </dgm:pt>
    <dgm:pt modelId="{897B366F-5C42-4432-9D56-7586450EC760}" type="pres">
      <dgm:prSet presAssocID="{738D2D98-2501-48D1-81CD-C31DDC8698C5}" presName="node" presStyleLbl="node1" presStyleIdx="0" presStyleCnt="5" custScaleX="90344" custScaleY="148600">
        <dgm:presLayoutVars>
          <dgm:bulletEnabled val="1"/>
        </dgm:presLayoutVars>
      </dgm:prSet>
      <dgm:spPr/>
      <dgm:t>
        <a:bodyPr/>
        <a:lstStyle/>
        <a:p>
          <a:endParaRPr lang="es-MX"/>
        </a:p>
      </dgm:t>
    </dgm:pt>
    <dgm:pt modelId="{203D8349-4E12-4DF4-A40D-E1836B0D8D4D}" type="pres">
      <dgm:prSet presAssocID="{CBA6F88E-EF56-4873-9C45-BCE84651F331}" presName="sibTrans" presStyleLbl="sibTrans2D1" presStyleIdx="0" presStyleCnt="4"/>
      <dgm:spPr/>
      <dgm:t>
        <a:bodyPr/>
        <a:lstStyle/>
        <a:p>
          <a:endParaRPr lang="es-MX"/>
        </a:p>
      </dgm:t>
    </dgm:pt>
    <dgm:pt modelId="{ECD56EE9-74DB-4C21-850D-7055767CE3AC}" type="pres">
      <dgm:prSet presAssocID="{CBA6F88E-EF56-4873-9C45-BCE84651F331}" presName="connectorText" presStyleLbl="sibTrans2D1" presStyleIdx="0" presStyleCnt="4"/>
      <dgm:spPr/>
      <dgm:t>
        <a:bodyPr/>
        <a:lstStyle/>
        <a:p>
          <a:endParaRPr lang="es-MX"/>
        </a:p>
      </dgm:t>
    </dgm:pt>
    <dgm:pt modelId="{B7D009E2-CB72-40C8-80E8-4919C973B6D2}" type="pres">
      <dgm:prSet presAssocID="{03C6C76B-E812-4CEE-B5E9-9905C7FACCC6}" presName="node" presStyleLbl="node1" presStyleIdx="1" presStyleCnt="5" custScaleX="77912" custScaleY="99372">
        <dgm:presLayoutVars>
          <dgm:bulletEnabled val="1"/>
        </dgm:presLayoutVars>
      </dgm:prSet>
      <dgm:spPr/>
      <dgm:t>
        <a:bodyPr/>
        <a:lstStyle/>
        <a:p>
          <a:endParaRPr lang="es-MX"/>
        </a:p>
      </dgm:t>
    </dgm:pt>
    <dgm:pt modelId="{7509C009-2271-49A1-83DA-D9F8421E2D8F}" type="pres">
      <dgm:prSet presAssocID="{6A1C7F59-5CCD-4CCD-AE91-3C5C72FBCBA2}" presName="sibTrans" presStyleLbl="sibTrans2D1" presStyleIdx="1" presStyleCnt="4"/>
      <dgm:spPr/>
      <dgm:t>
        <a:bodyPr/>
        <a:lstStyle/>
        <a:p>
          <a:endParaRPr lang="es-MX"/>
        </a:p>
      </dgm:t>
    </dgm:pt>
    <dgm:pt modelId="{B39A2BF5-12E5-4D00-8B49-F725FD6874DC}" type="pres">
      <dgm:prSet presAssocID="{6A1C7F59-5CCD-4CCD-AE91-3C5C72FBCBA2}" presName="connectorText" presStyleLbl="sibTrans2D1" presStyleIdx="1" presStyleCnt="4"/>
      <dgm:spPr/>
      <dgm:t>
        <a:bodyPr/>
        <a:lstStyle/>
        <a:p>
          <a:endParaRPr lang="es-MX"/>
        </a:p>
      </dgm:t>
    </dgm:pt>
    <dgm:pt modelId="{0680DF66-C249-45E4-8B42-308D28163699}" type="pres">
      <dgm:prSet presAssocID="{E898D632-32ED-4953-9257-54D4F7642685}" presName="node" presStyleLbl="node1" presStyleIdx="2" presStyleCnt="5" custScaleY="99372">
        <dgm:presLayoutVars>
          <dgm:bulletEnabled val="1"/>
        </dgm:presLayoutVars>
      </dgm:prSet>
      <dgm:spPr/>
      <dgm:t>
        <a:bodyPr/>
        <a:lstStyle/>
        <a:p>
          <a:endParaRPr lang="es-MX"/>
        </a:p>
      </dgm:t>
    </dgm:pt>
    <dgm:pt modelId="{CDF03FC9-C1D3-4EC0-AA6B-DAFD8EE38554}" type="pres">
      <dgm:prSet presAssocID="{9BBFB2CC-092A-45FB-A484-8D05F882A9ED}" presName="sibTrans" presStyleLbl="sibTrans2D1" presStyleIdx="2" presStyleCnt="4"/>
      <dgm:spPr/>
      <dgm:t>
        <a:bodyPr/>
        <a:lstStyle/>
        <a:p>
          <a:endParaRPr lang="es-MX"/>
        </a:p>
      </dgm:t>
    </dgm:pt>
    <dgm:pt modelId="{6FEE0B54-70BD-42CA-A649-1495A10EF9DB}" type="pres">
      <dgm:prSet presAssocID="{9BBFB2CC-092A-45FB-A484-8D05F882A9ED}" presName="connectorText" presStyleLbl="sibTrans2D1" presStyleIdx="2" presStyleCnt="4"/>
      <dgm:spPr/>
      <dgm:t>
        <a:bodyPr/>
        <a:lstStyle/>
        <a:p>
          <a:endParaRPr lang="es-MX"/>
        </a:p>
      </dgm:t>
    </dgm:pt>
    <dgm:pt modelId="{32164523-18EF-4FAB-A947-90B01ED7F1CA}" type="pres">
      <dgm:prSet presAssocID="{FEC50415-4144-4DDC-972F-2A62B51767A4}" presName="node" presStyleLbl="node1" presStyleIdx="3" presStyleCnt="5" custScaleY="68953">
        <dgm:presLayoutVars>
          <dgm:bulletEnabled val="1"/>
        </dgm:presLayoutVars>
      </dgm:prSet>
      <dgm:spPr/>
      <dgm:t>
        <a:bodyPr/>
        <a:lstStyle/>
        <a:p>
          <a:endParaRPr lang="es-MX"/>
        </a:p>
      </dgm:t>
    </dgm:pt>
    <dgm:pt modelId="{4A34F393-4293-4B4E-AF58-64EE3FC4F6E2}" type="pres">
      <dgm:prSet presAssocID="{E64F26D0-CB24-4D43-A6C6-64088A7A3CC8}" presName="sibTrans" presStyleLbl="sibTrans2D1" presStyleIdx="3" presStyleCnt="4"/>
      <dgm:spPr/>
      <dgm:t>
        <a:bodyPr/>
        <a:lstStyle/>
        <a:p>
          <a:endParaRPr lang="es-MX"/>
        </a:p>
      </dgm:t>
    </dgm:pt>
    <dgm:pt modelId="{82731234-F424-46EC-82D0-5B7B90963925}" type="pres">
      <dgm:prSet presAssocID="{E64F26D0-CB24-4D43-A6C6-64088A7A3CC8}" presName="connectorText" presStyleLbl="sibTrans2D1" presStyleIdx="3" presStyleCnt="4"/>
      <dgm:spPr/>
      <dgm:t>
        <a:bodyPr/>
        <a:lstStyle/>
        <a:p>
          <a:endParaRPr lang="es-MX"/>
        </a:p>
      </dgm:t>
    </dgm:pt>
    <dgm:pt modelId="{4E716DC8-DA8D-4FEC-88BA-E84A3B5ED03D}" type="pres">
      <dgm:prSet presAssocID="{9F563B8E-F623-4F04-89EC-56D0EFFE6D3D}" presName="node" presStyleLbl="node1" presStyleIdx="4" presStyleCnt="5" custScaleX="104038" custScaleY="78733">
        <dgm:presLayoutVars>
          <dgm:bulletEnabled val="1"/>
        </dgm:presLayoutVars>
      </dgm:prSet>
      <dgm:spPr/>
      <dgm:t>
        <a:bodyPr/>
        <a:lstStyle/>
        <a:p>
          <a:endParaRPr lang="es-MX"/>
        </a:p>
      </dgm:t>
    </dgm:pt>
  </dgm:ptLst>
  <dgm:cxnLst>
    <dgm:cxn modelId="{1B50BEC0-8B4D-4357-A436-08B3B1F0E4BE}" type="presOf" srcId="{CBA6F88E-EF56-4873-9C45-BCE84651F331}" destId="{203D8349-4E12-4DF4-A40D-E1836B0D8D4D}" srcOrd="0" destOrd="0" presId="urn:microsoft.com/office/officeart/2005/8/layout/process5"/>
    <dgm:cxn modelId="{53EF5408-8E35-4B43-96C9-0A0B78B178C9}" type="presOf" srcId="{E64F26D0-CB24-4D43-A6C6-64088A7A3CC8}" destId="{82731234-F424-46EC-82D0-5B7B90963925}" srcOrd="1" destOrd="0" presId="urn:microsoft.com/office/officeart/2005/8/layout/process5"/>
    <dgm:cxn modelId="{D099EDC4-5B18-44B2-9C5E-99FD12511CEB}" srcId="{CA14EEDE-C57F-4B09-8B56-FC3C62B63AE4}" destId="{738D2D98-2501-48D1-81CD-C31DDC8698C5}" srcOrd="0" destOrd="0" parTransId="{E5E89C7B-E4C4-44C6-9D6D-96E55EC5FDC8}" sibTransId="{CBA6F88E-EF56-4873-9C45-BCE84651F331}"/>
    <dgm:cxn modelId="{BD7648A3-BDFE-42B7-B99C-7B9D063AE882}" type="presOf" srcId="{738D2D98-2501-48D1-81CD-C31DDC8698C5}" destId="{897B366F-5C42-4432-9D56-7586450EC760}" srcOrd="0" destOrd="0" presId="urn:microsoft.com/office/officeart/2005/8/layout/process5"/>
    <dgm:cxn modelId="{B5A16A51-5212-4677-953D-269A4643ECDB}" type="presOf" srcId="{FEC50415-4144-4DDC-972F-2A62B51767A4}" destId="{32164523-18EF-4FAB-A947-90B01ED7F1CA}" srcOrd="0" destOrd="0" presId="urn:microsoft.com/office/officeart/2005/8/layout/process5"/>
    <dgm:cxn modelId="{5F6F1924-3E89-46D8-BEC2-8D6B347F84B1}" type="presOf" srcId="{E898D632-32ED-4953-9257-54D4F7642685}" destId="{0680DF66-C249-45E4-8B42-308D28163699}" srcOrd="0" destOrd="0" presId="urn:microsoft.com/office/officeart/2005/8/layout/process5"/>
    <dgm:cxn modelId="{BB81A24B-FF39-47A5-8733-BBB245887093}" type="presOf" srcId="{03C6C76B-E812-4CEE-B5E9-9905C7FACCC6}" destId="{B7D009E2-CB72-40C8-80E8-4919C973B6D2}" srcOrd="0" destOrd="0" presId="urn:microsoft.com/office/officeart/2005/8/layout/process5"/>
    <dgm:cxn modelId="{34B1A004-CEEC-48B7-B341-98D79C25FDE0}" type="presOf" srcId="{CA14EEDE-C57F-4B09-8B56-FC3C62B63AE4}" destId="{A6744A51-77B3-4A63-848B-76C9A962CDE1}" srcOrd="0" destOrd="0" presId="urn:microsoft.com/office/officeart/2005/8/layout/process5"/>
    <dgm:cxn modelId="{C2BB5DC4-F14F-479F-879F-D55F927E68D9}" srcId="{CA14EEDE-C57F-4B09-8B56-FC3C62B63AE4}" destId="{E898D632-32ED-4953-9257-54D4F7642685}" srcOrd="2" destOrd="0" parTransId="{5CECF483-B0C3-48E8-B55C-CEC1EA3A9486}" sibTransId="{9BBFB2CC-092A-45FB-A484-8D05F882A9ED}"/>
    <dgm:cxn modelId="{65598B18-6A83-4E43-8511-459574080562}" srcId="{CA14EEDE-C57F-4B09-8B56-FC3C62B63AE4}" destId="{03C6C76B-E812-4CEE-B5E9-9905C7FACCC6}" srcOrd="1" destOrd="0" parTransId="{BCF20F3E-9593-4153-A37D-BD1DF7D2E2F0}" sibTransId="{6A1C7F59-5CCD-4CCD-AE91-3C5C72FBCBA2}"/>
    <dgm:cxn modelId="{21AAB20B-21AF-4351-9DF9-A02625427929}" type="presOf" srcId="{E64F26D0-CB24-4D43-A6C6-64088A7A3CC8}" destId="{4A34F393-4293-4B4E-AF58-64EE3FC4F6E2}" srcOrd="0" destOrd="0" presId="urn:microsoft.com/office/officeart/2005/8/layout/process5"/>
    <dgm:cxn modelId="{78047A63-B4E7-4A6B-992B-18F0EFDEA048}" srcId="{CA14EEDE-C57F-4B09-8B56-FC3C62B63AE4}" destId="{FEC50415-4144-4DDC-972F-2A62B51767A4}" srcOrd="3" destOrd="0" parTransId="{C15AC770-CE09-4732-820E-66DAB0A61559}" sibTransId="{E64F26D0-CB24-4D43-A6C6-64088A7A3CC8}"/>
    <dgm:cxn modelId="{CFEFA068-8196-483C-B09A-379D258954C6}" type="presOf" srcId="{6A1C7F59-5CCD-4CCD-AE91-3C5C72FBCBA2}" destId="{B39A2BF5-12E5-4D00-8B49-F725FD6874DC}" srcOrd="1" destOrd="0" presId="urn:microsoft.com/office/officeart/2005/8/layout/process5"/>
    <dgm:cxn modelId="{0214604A-EFA9-4B63-A559-E1C79E00F4EB}" type="presOf" srcId="{9F563B8E-F623-4F04-89EC-56D0EFFE6D3D}" destId="{4E716DC8-DA8D-4FEC-88BA-E84A3B5ED03D}" srcOrd="0" destOrd="0" presId="urn:microsoft.com/office/officeart/2005/8/layout/process5"/>
    <dgm:cxn modelId="{46BEE8A7-147B-4A2E-835C-FA8FB0B78765}" type="presOf" srcId="{CBA6F88E-EF56-4873-9C45-BCE84651F331}" destId="{ECD56EE9-74DB-4C21-850D-7055767CE3AC}" srcOrd="1" destOrd="0" presId="urn:microsoft.com/office/officeart/2005/8/layout/process5"/>
    <dgm:cxn modelId="{38ECE1CF-59F7-4B7D-BC23-B1C8D2230AC2}" srcId="{CA14EEDE-C57F-4B09-8B56-FC3C62B63AE4}" destId="{9F563B8E-F623-4F04-89EC-56D0EFFE6D3D}" srcOrd="4" destOrd="0" parTransId="{225AAFB7-29D9-48E0-A6DE-C8D8A756EED3}" sibTransId="{A0EAEAE2-E1C7-43F2-821B-C2F6261E91ED}"/>
    <dgm:cxn modelId="{092240E8-C372-4258-8C2D-6650B718E000}" type="presOf" srcId="{9BBFB2CC-092A-45FB-A484-8D05F882A9ED}" destId="{6FEE0B54-70BD-42CA-A649-1495A10EF9DB}" srcOrd="1" destOrd="0" presId="urn:microsoft.com/office/officeart/2005/8/layout/process5"/>
    <dgm:cxn modelId="{D0984298-6BE0-4472-93C3-FCC9DBFFF5AD}" type="presOf" srcId="{9BBFB2CC-092A-45FB-A484-8D05F882A9ED}" destId="{CDF03FC9-C1D3-4EC0-AA6B-DAFD8EE38554}" srcOrd="0" destOrd="0" presId="urn:microsoft.com/office/officeart/2005/8/layout/process5"/>
    <dgm:cxn modelId="{FAA6F087-35EC-42AF-9C35-0207518722BB}" type="presOf" srcId="{6A1C7F59-5CCD-4CCD-AE91-3C5C72FBCBA2}" destId="{7509C009-2271-49A1-83DA-D9F8421E2D8F}" srcOrd="0" destOrd="0" presId="urn:microsoft.com/office/officeart/2005/8/layout/process5"/>
    <dgm:cxn modelId="{C0F01CA8-6778-4D2D-8FB6-A5F00AD8C102}" type="presParOf" srcId="{A6744A51-77B3-4A63-848B-76C9A962CDE1}" destId="{897B366F-5C42-4432-9D56-7586450EC760}" srcOrd="0" destOrd="0" presId="urn:microsoft.com/office/officeart/2005/8/layout/process5"/>
    <dgm:cxn modelId="{C516F260-C9F6-4C71-806E-A3251743B735}" type="presParOf" srcId="{A6744A51-77B3-4A63-848B-76C9A962CDE1}" destId="{203D8349-4E12-4DF4-A40D-E1836B0D8D4D}" srcOrd="1" destOrd="0" presId="urn:microsoft.com/office/officeart/2005/8/layout/process5"/>
    <dgm:cxn modelId="{63EF6D60-5DBF-4B8C-95C4-499C3E436919}" type="presParOf" srcId="{203D8349-4E12-4DF4-A40D-E1836B0D8D4D}" destId="{ECD56EE9-74DB-4C21-850D-7055767CE3AC}" srcOrd="0" destOrd="0" presId="urn:microsoft.com/office/officeart/2005/8/layout/process5"/>
    <dgm:cxn modelId="{EC6C67E9-07F5-461D-A284-8B823FFD4956}" type="presParOf" srcId="{A6744A51-77B3-4A63-848B-76C9A962CDE1}" destId="{B7D009E2-CB72-40C8-80E8-4919C973B6D2}" srcOrd="2" destOrd="0" presId="urn:microsoft.com/office/officeart/2005/8/layout/process5"/>
    <dgm:cxn modelId="{5650751E-93FE-43EE-98B4-7CE8046C5CD7}" type="presParOf" srcId="{A6744A51-77B3-4A63-848B-76C9A962CDE1}" destId="{7509C009-2271-49A1-83DA-D9F8421E2D8F}" srcOrd="3" destOrd="0" presId="urn:microsoft.com/office/officeart/2005/8/layout/process5"/>
    <dgm:cxn modelId="{779CBA1D-8459-4645-9018-8D168A0AE752}" type="presParOf" srcId="{7509C009-2271-49A1-83DA-D9F8421E2D8F}" destId="{B39A2BF5-12E5-4D00-8B49-F725FD6874DC}" srcOrd="0" destOrd="0" presId="urn:microsoft.com/office/officeart/2005/8/layout/process5"/>
    <dgm:cxn modelId="{22B0E13F-1E00-489F-BA1A-C2DDC0A118EA}" type="presParOf" srcId="{A6744A51-77B3-4A63-848B-76C9A962CDE1}" destId="{0680DF66-C249-45E4-8B42-308D28163699}" srcOrd="4" destOrd="0" presId="urn:microsoft.com/office/officeart/2005/8/layout/process5"/>
    <dgm:cxn modelId="{CEF9AE02-B56D-4EA1-B0C6-0FF2F5E0A4C8}" type="presParOf" srcId="{A6744A51-77B3-4A63-848B-76C9A962CDE1}" destId="{CDF03FC9-C1D3-4EC0-AA6B-DAFD8EE38554}" srcOrd="5" destOrd="0" presId="urn:microsoft.com/office/officeart/2005/8/layout/process5"/>
    <dgm:cxn modelId="{6CE6CFDF-EE4E-4864-AFAE-405FDD796C0E}" type="presParOf" srcId="{CDF03FC9-C1D3-4EC0-AA6B-DAFD8EE38554}" destId="{6FEE0B54-70BD-42CA-A649-1495A10EF9DB}" srcOrd="0" destOrd="0" presId="urn:microsoft.com/office/officeart/2005/8/layout/process5"/>
    <dgm:cxn modelId="{642F86F4-FCA8-447F-8EA1-236E21CDE20E}" type="presParOf" srcId="{A6744A51-77B3-4A63-848B-76C9A962CDE1}" destId="{32164523-18EF-4FAB-A947-90B01ED7F1CA}" srcOrd="6" destOrd="0" presId="urn:microsoft.com/office/officeart/2005/8/layout/process5"/>
    <dgm:cxn modelId="{60ECD18E-471A-44CE-AA65-EC831E8C42DF}" type="presParOf" srcId="{A6744A51-77B3-4A63-848B-76C9A962CDE1}" destId="{4A34F393-4293-4B4E-AF58-64EE3FC4F6E2}" srcOrd="7" destOrd="0" presId="urn:microsoft.com/office/officeart/2005/8/layout/process5"/>
    <dgm:cxn modelId="{02A10907-BF34-4D3B-A14A-C08FD18AAB64}" type="presParOf" srcId="{4A34F393-4293-4B4E-AF58-64EE3FC4F6E2}" destId="{82731234-F424-46EC-82D0-5B7B90963925}" srcOrd="0" destOrd="0" presId="urn:microsoft.com/office/officeart/2005/8/layout/process5"/>
    <dgm:cxn modelId="{F3932523-A11F-493E-ADB5-5C12E57C0035}" type="presParOf" srcId="{A6744A51-77B3-4A63-848B-76C9A962CDE1}" destId="{4E716DC8-DA8D-4FEC-88BA-E84A3B5ED03D}"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CE03C-23D4-4515-BA8C-353E76465F45}"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s-MX"/>
        </a:p>
      </dgm:t>
    </dgm:pt>
    <mc:AlternateContent xmlns:mc="http://schemas.openxmlformats.org/markup-compatibility/2006" xmlns:a14="http://schemas.microsoft.com/office/drawing/2010/main">
      <mc:Choice Requires="a14">
        <dgm:pt modelId="{EF5F7D9B-2282-4BAF-9E07-13AAF28BAD1D}">
          <dgm:prSet phldrT="[Texto]"/>
          <dgm:spPr>
            <a:solidFill>
              <a:srgbClr val="FFC000"/>
            </a:solidFill>
          </dgm:spPr>
          <dgm:t>
            <a:bodyPr/>
            <a:lstStyle/>
            <a:p>
              <a:pPr algn="just"/>
              <a:r>
                <a:rPr lang="es-MX" dirty="0" smtClean="0"/>
                <a:t>Preparar 3 tubos de ensaye de 13x100 mm.  Agregar a cada uno 1.5 mL de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𝐻𝑂</m:t>
                      </m:r>
                    </m:e>
                    <m:sub>
                      <m:r>
                        <a:rPr lang="es-MX" b="0" i="1" smtClean="0">
                          <a:latin typeface="Cambria Math" panose="02040503050406030204" pitchFamily="18" charset="0"/>
                        </a:rPr>
                        <m:t>2</m:t>
                      </m:r>
                    </m:sub>
                  </m:sSub>
                  <m:sSub>
                    <m:sSubPr>
                      <m:ctrlPr>
                        <a:rPr lang="es-MX" i="1" smtClean="0">
                          <a:latin typeface="Cambria Math" panose="02040503050406030204" pitchFamily="18" charset="0"/>
                        </a:rPr>
                      </m:ctrlPr>
                    </m:sSubPr>
                    <m:e>
                      <m:r>
                        <a:rPr lang="es-MX" b="0" i="1" smtClean="0">
                          <a:latin typeface="Cambria Math" panose="02040503050406030204" pitchFamily="18" charset="0"/>
                        </a:rPr>
                        <m:t>𝐶𝐶𝑂</m:t>
                      </m:r>
                    </m:e>
                    <m:sub>
                      <m:r>
                        <a:rPr lang="es-MX" b="0" i="1" smtClean="0">
                          <a:latin typeface="Cambria Math" panose="02040503050406030204" pitchFamily="18" charset="0"/>
                        </a:rPr>
                        <m:t>2</m:t>
                      </m:r>
                    </m:sub>
                  </m:sSub>
                  <m:r>
                    <a:rPr lang="es-MX" b="0" i="1" smtClean="0">
                      <a:latin typeface="Cambria Math" panose="02040503050406030204" pitchFamily="18" charset="0"/>
                    </a:rPr>
                    <m:t>𝐻</m:t>
                  </m:r>
                </m:oMath>
              </a14:m>
              <a:r>
                <a:rPr lang="es-MX" dirty="0" smtClean="0"/>
                <a:t> y 0.5 mL de agua destilada. Enumerar cada tubo.</a:t>
              </a:r>
              <a:endParaRPr lang="es-MX" dirty="0"/>
            </a:p>
          </dgm:t>
        </dgm:pt>
      </mc:Choice>
      <mc:Fallback xmlns="">
        <dgm:pt modelId="{EF5F7D9B-2282-4BAF-9E07-13AAF28BAD1D}">
          <dgm:prSet phldrT="[Texto]"/>
          <dgm:spPr>
            <a:solidFill>
              <a:srgbClr val="FFC000"/>
            </a:solidFill>
          </dgm:spPr>
          <dgm:t>
            <a:bodyPr/>
            <a:lstStyle/>
            <a:p>
              <a:pPr algn="just"/>
              <a:r>
                <a:rPr lang="es-MX" dirty="0" smtClean="0"/>
                <a:t>Preparar 3 tubos de ensaye de 13x100 mm.  Agregar a cada uno 1.5 mL de </a:t>
              </a:r>
              <a:r>
                <a:rPr lang="es-MX" i="0" smtClean="0">
                  <a:latin typeface="Cambria Math" panose="02040503050406030204" pitchFamily="18" charset="0"/>
                </a:rPr>
                <a:t>〖</a:t>
              </a:r>
              <a:r>
                <a:rPr lang="es-MX" b="0" i="0" smtClean="0">
                  <a:latin typeface="Cambria Math" panose="02040503050406030204" pitchFamily="18" charset="0"/>
                </a:rPr>
                <a:t>𝐻𝑂〗_2 </a:t>
              </a:r>
              <a:r>
                <a:rPr lang="es-MX" i="0" smtClean="0">
                  <a:latin typeface="Cambria Math" panose="02040503050406030204" pitchFamily="18" charset="0"/>
                </a:rPr>
                <a:t>〖</a:t>
              </a:r>
              <a:r>
                <a:rPr lang="es-MX" b="0" i="0" smtClean="0">
                  <a:latin typeface="Cambria Math" panose="02040503050406030204" pitchFamily="18" charset="0"/>
                </a:rPr>
                <a:t>𝐶𝐶𝑂〗_2 𝐻</a:t>
              </a:r>
              <a:r>
                <a:rPr lang="es-MX" dirty="0" smtClean="0"/>
                <a:t> y 0.5 mL de agua destilada. Enumerar cada tubo.</a:t>
              </a:r>
              <a:endParaRPr lang="es-MX" dirty="0"/>
            </a:p>
          </dgm:t>
        </dgm:pt>
      </mc:Fallback>
    </mc:AlternateContent>
    <dgm:pt modelId="{3CD3C6AE-86B2-4F45-9224-E0069D8F51BA}" type="parTrans" cxnId="{E5F241C9-6542-4345-B024-9645131F7E12}">
      <dgm:prSet/>
      <dgm:spPr/>
      <dgm:t>
        <a:bodyPr/>
        <a:lstStyle/>
        <a:p>
          <a:endParaRPr lang="es-MX"/>
        </a:p>
      </dgm:t>
    </dgm:pt>
    <dgm:pt modelId="{F0A255E1-7356-4FE2-8000-BEFF562768DE}" type="sibTrans" cxnId="{E5F241C9-6542-4345-B024-9645131F7E12}">
      <dgm:prSet/>
      <dgm:spPr>
        <a:solidFill>
          <a:srgbClr val="FFDF79"/>
        </a:solidFill>
      </dgm:spPr>
      <dgm:t>
        <a:bodyPr/>
        <a:lstStyle/>
        <a:p>
          <a:endParaRPr lang="es-MX"/>
        </a:p>
      </dgm:t>
    </dgm:pt>
    <mc:AlternateContent xmlns:mc="http://schemas.openxmlformats.org/markup-compatibility/2006" xmlns:a14="http://schemas.microsoft.com/office/drawing/2010/main">
      <mc:Choice Requires="a14">
        <dgm:pt modelId="{9B019CF4-455F-4A07-BDCA-34008AF5E2CC}">
          <dgm:prSet phldrT="[Texto]"/>
          <dgm:spPr>
            <a:solidFill>
              <a:srgbClr val="FFC000"/>
            </a:solidFill>
          </dgm:spPr>
          <dgm:t>
            <a:bodyPr/>
            <a:lstStyle/>
            <a:p>
              <a:pPr algn="just"/>
              <a:r>
                <a:rPr lang="es-MX" dirty="0" smtClean="0"/>
                <a:t>Cuando el vaso de precipitado esté listo, agregar al tubo #1 1 mL de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𝐾𝑀𝑛𝑂</m:t>
                      </m:r>
                    </m:e>
                    <m:sub>
                      <m:r>
                        <a:rPr lang="es-MX" b="0" i="1" smtClean="0">
                          <a:latin typeface="Cambria Math" panose="02040503050406030204" pitchFamily="18" charset="0"/>
                        </a:rPr>
                        <m:t>4</m:t>
                      </m:r>
                    </m:sub>
                  </m:sSub>
                </m:oMath>
              </a14:m>
              <a:r>
                <a:rPr lang="es-MX" dirty="0" smtClean="0"/>
                <a:t> e introducir de inmediato al vaso de pp. Se empieza a contar el tiempo (debe mantenerse la temperatura a 40°C). Se anota el tiempo que tarda en desaparecer el color violeta del permanganato y se obtenga un color amarillo, se deja el tubo hasta que desaparezca el color y se toma el tiempo. Se retira del vaso el tubo #1 y se anotan las observaciones.</a:t>
              </a:r>
              <a:endParaRPr lang="es-MX" dirty="0"/>
            </a:p>
          </dgm:t>
        </dgm:pt>
      </mc:Choice>
      <mc:Fallback xmlns="">
        <dgm:pt modelId="{9B019CF4-455F-4A07-BDCA-34008AF5E2CC}">
          <dgm:prSet phldrT="[Texto]"/>
          <dgm:spPr>
            <a:solidFill>
              <a:srgbClr val="FFC000"/>
            </a:solidFill>
          </dgm:spPr>
          <dgm:t>
            <a:bodyPr/>
            <a:lstStyle/>
            <a:p>
              <a:pPr algn="just"/>
              <a:r>
                <a:rPr lang="es-MX" dirty="0" smtClean="0"/>
                <a:t>Cuando el vaso de precipitado esté listo, agregar al tubo #1 1 mL de </a:t>
              </a:r>
              <a:r>
                <a:rPr lang="es-MX" i="0" smtClean="0">
                  <a:latin typeface="Cambria Math" panose="02040503050406030204" pitchFamily="18" charset="0"/>
                </a:rPr>
                <a:t>〖</a:t>
              </a:r>
              <a:r>
                <a:rPr lang="es-MX" b="0" i="0" smtClean="0">
                  <a:latin typeface="Cambria Math" panose="02040503050406030204" pitchFamily="18" charset="0"/>
                </a:rPr>
                <a:t>𝐾𝑀𝑛𝑂〗_4</a:t>
              </a:r>
              <a:r>
                <a:rPr lang="es-MX" dirty="0" smtClean="0"/>
                <a:t> e introducir de inmediato al vaso de pp. Se empieza a contar el tiempo (debe mantenerse la temperatura a 40°C). Se anota el tiempo que tarda en desaparecer el color violeta del permanganato y se obtenga un color amarillo, se deja el tubo hasta que desaparezca el color y se toma el tiempo. Se retira del vaso el tubo #1 y se anotan las observaciones.</a:t>
              </a:r>
              <a:endParaRPr lang="es-MX" dirty="0"/>
            </a:p>
          </dgm:t>
        </dgm:pt>
      </mc:Fallback>
    </mc:AlternateContent>
    <dgm:pt modelId="{63A39E7F-5660-4AFC-959E-EB3AED28F30D}" type="parTrans" cxnId="{B9B77D1D-F831-42A9-8940-94B66E74F926}">
      <dgm:prSet/>
      <dgm:spPr/>
      <dgm:t>
        <a:bodyPr/>
        <a:lstStyle/>
        <a:p>
          <a:endParaRPr lang="es-MX"/>
        </a:p>
      </dgm:t>
    </dgm:pt>
    <dgm:pt modelId="{B20A7A23-F003-4ECB-A54C-516C6E3774E3}" type="sibTrans" cxnId="{B9B77D1D-F831-42A9-8940-94B66E74F926}">
      <dgm:prSet/>
      <dgm:spPr>
        <a:solidFill>
          <a:srgbClr val="FFDF79"/>
        </a:solidFill>
      </dgm:spPr>
      <dgm:t>
        <a:bodyPr/>
        <a:lstStyle/>
        <a:p>
          <a:endParaRPr lang="es-MX"/>
        </a:p>
      </dgm:t>
    </dgm:pt>
    <dgm:pt modelId="{243CBB7E-6AD7-4F36-B615-E30C76BC8650}">
      <dgm:prSet phldrT="[Texto]"/>
      <dgm:spPr>
        <a:solidFill>
          <a:srgbClr val="FFC000"/>
        </a:solidFill>
      </dgm:spPr>
      <dgm:t>
        <a:bodyPr/>
        <a:lstStyle/>
        <a:p>
          <a:pPr algn="just"/>
          <a:r>
            <a:rPr lang="es-MX" dirty="0" smtClean="0"/>
            <a:t>Se continúa el calentamiento hasta que la temperatura suba a 60°c y se agrega al tubo #2 1 mL de permanganato y se introduce al vaso de pp; se repiten las mediciones que se hicieron en el tubo anterior y se anotan los datos.</a:t>
          </a:r>
          <a:endParaRPr lang="es-MX" dirty="0"/>
        </a:p>
      </dgm:t>
    </dgm:pt>
    <dgm:pt modelId="{F91814D1-09AE-4144-A3C1-17DE18EEE0E2}" type="parTrans" cxnId="{59E0FA94-B802-4052-B0D0-23B3BE2574A4}">
      <dgm:prSet/>
      <dgm:spPr/>
      <dgm:t>
        <a:bodyPr/>
        <a:lstStyle/>
        <a:p>
          <a:endParaRPr lang="es-MX"/>
        </a:p>
      </dgm:t>
    </dgm:pt>
    <dgm:pt modelId="{E7EB261F-4A23-4FC2-9B93-53E572791062}" type="sibTrans" cxnId="{59E0FA94-B802-4052-B0D0-23B3BE2574A4}">
      <dgm:prSet/>
      <dgm:spPr>
        <a:solidFill>
          <a:srgbClr val="FFDF79"/>
        </a:solidFill>
      </dgm:spPr>
      <dgm:t>
        <a:bodyPr/>
        <a:lstStyle/>
        <a:p>
          <a:endParaRPr lang="es-MX"/>
        </a:p>
      </dgm:t>
    </dgm:pt>
    <dgm:pt modelId="{C7C348F2-19EC-4555-92F6-C21BABBB42F9}">
      <dgm:prSet phldrT="[Texto]"/>
      <dgm:spPr>
        <a:solidFill>
          <a:srgbClr val="FFC000"/>
        </a:solidFill>
      </dgm:spPr>
      <dgm:t>
        <a:bodyPr/>
        <a:lstStyle/>
        <a:p>
          <a:pPr algn="just"/>
          <a:r>
            <a:rPr lang="es-MX" dirty="0" smtClean="0"/>
            <a:t>Sacar el tubo #2 y aumentar la temperatura del agua a 80°C y repetir el mismo proceso con el tubo #3.</a:t>
          </a:r>
          <a:endParaRPr lang="es-MX" dirty="0"/>
        </a:p>
      </dgm:t>
    </dgm:pt>
    <dgm:pt modelId="{4AB1C898-9CD7-4B5C-A53D-4F93C3721B8C}" type="parTrans" cxnId="{55AB2D06-B284-43CC-97D2-C67C3971F334}">
      <dgm:prSet/>
      <dgm:spPr/>
      <dgm:t>
        <a:bodyPr/>
        <a:lstStyle/>
        <a:p>
          <a:endParaRPr lang="es-MX"/>
        </a:p>
      </dgm:t>
    </dgm:pt>
    <dgm:pt modelId="{4894F1DF-8F10-4B3F-A343-0BFC5BD662EF}" type="sibTrans" cxnId="{55AB2D06-B284-43CC-97D2-C67C3971F334}">
      <dgm:prSet/>
      <dgm:spPr/>
      <dgm:t>
        <a:bodyPr/>
        <a:lstStyle/>
        <a:p>
          <a:endParaRPr lang="es-MX"/>
        </a:p>
      </dgm:t>
    </dgm:pt>
    <dgm:pt modelId="{4AF9CAC7-7572-436E-A1FC-FF79A7C8E70E}">
      <dgm:prSet phldrT="[Texto]"/>
      <dgm:spPr>
        <a:solidFill>
          <a:srgbClr val="FFC000"/>
        </a:solidFill>
      </dgm:spPr>
      <dgm:t>
        <a:bodyPr/>
        <a:lstStyle/>
        <a:p>
          <a:pPr algn="just"/>
          <a:r>
            <a:rPr lang="es-MX" dirty="0" smtClean="0"/>
            <a:t>En un vaso de precipitado de 100 mL; calentar a 40°C un volumen de 50 mL de agua de la llave.</a:t>
          </a:r>
          <a:endParaRPr lang="es-MX" dirty="0"/>
        </a:p>
      </dgm:t>
    </dgm:pt>
    <dgm:pt modelId="{02D272A0-4445-4ACA-9483-EF169696ED2B}" type="sibTrans" cxnId="{03B0D482-5FB4-4D53-ABFA-E775F96AF8EE}">
      <dgm:prSet/>
      <dgm:spPr>
        <a:solidFill>
          <a:srgbClr val="FFDF79"/>
        </a:solidFill>
      </dgm:spPr>
      <dgm:t>
        <a:bodyPr/>
        <a:lstStyle/>
        <a:p>
          <a:endParaRPr lang="es-MX"/>
        </a:p>
      </dgm:t>
    </dgm:pt>
    <dgm:pt modelId="{57E6CC9E-1308-4085-B0CD-D51C676B720B}" type="parTrans" cxnId="{03B0D482-5FB4-4D53-ABFA-E775F96AF8EE}">
      <dgm:prSet/>
      <dgm:spPr/>
      <dgm:t>
        <a:bodyPr/>
        <a:lstStyle/>
        <a:p>
          <a:endParaRPr lang="es-MX"/>
        </a:p>
      </dgm:t>
    </dgm:pt>
    <dgm:pt modelId="{BC07FAC3-0A32-4D27-B27E-095F32C8AA98}">
      <dgm:prSet phldrT="[Texto]"/>
      <dgm:spPr>
        <a:solidFill>
          <a:srgbClr val="FFC000"/>
        </a:solidFill>
      </dgm:spPr>
      <dgm:t>
        <a:bodyPr/>
        <a:lstStyle/>
        <a:p>
          <a:pPr algn="just"/>
          <a:r>
            <a:rPr lang="es-MX" dirty="0" smtClean="0"/>
            <a:t>Graficar los resultados relacionando Temperatura vs tiempo.</a:t>
          </a:r>
          <a:endParaRPr lang="es-MX" dirty="0"/>
        </a:p>
      </dgm:t>
    </dgm:pt>
    <dgm:pt modelId="{F68CB987-57C6-4BA5-A137-62CC764F325F}" type="parTrans" cxnId="{40F3C36C-5BB6-4219-AF67-83609133372E}">
      <dgm:prSet/>
      <dgm:spPr/>
      <dgm:t>
        <a:bodyPr/>
        <a:lstStyle/>
        <a:p>
          <a:endParaRPr lang="es-MX"/>
        </a:p>
      </dgm:t>
    </dgm:pt>
    <dgm:pt modelId="{B4736A61-3269-4401-853D-B2C323821219}" type="sibTrans" cxnId="{40F3C36C-5BB6-4219-AF67-83609133372E}">
      <dgm:prSet/>
      <dgm:spPr/>
      <dgm:t>
        <a:bodyPr/>
        <a:lstStyle/>
        <a:p>
          <a:endParaRPr lang="es-MX"/>
        </a:p>
      </dgm:t>
    </dgm:pt>
    <dgm:pt modelId="{1F747115-2D25-4537-91A0-60DB2E765A10}" type="pres">
      <dgm:prSet presAssocID="{964CE03C-23D4-4515-BA8C-353E76465F45}" presName="diagram" presStyleCnt="0">
        <dgm:presLayoutVars>
          <dgm:dir/>
          <dgm:resizeHandles val="exact"/>
        </dgm:presLayoutVars>
      </dgm:prSet>
      <dgm:spPr/>
      <dgm:t>
        <a:bodyPr/>
        <a:lstStyle/>
        <a:p>
          <a:endParaRPr lang="es-MX"/>
        </a:p>
      </dgm:t>
    </dgm:pt>
    <dgm:pt modelId="{2C5860C6-A7AE-41D6-8F2D-810FFE14F3E4}" type="pres">
      <dgm:prSet presAssocID="{EF5F7D9B-2282-4BAF-9E07-13AAF28BAD1D}" presName="node" presStyleLbl="node1" presStyleIdx="0" presStyleCnt="6" custScaleX="67770" custScaleY="50130">
        <dgm:presLayoutVars>
          <dgm:bulletEnabled val="1"/>
        </dgm:presLayoutVars>
      </dgm:prSet>
      <dgm:spPr/>
      <dgm:t>
        <a:bodyPr/>
        <a:lstStyle/>
        <a:p>
          <a:endParaRPr lang="es-MX"/>
        </a:p>
      </dgm:t>
    </dgm:pt>
    <dgm:pt modelId="{E6BEB61E-510A-4501-BEF3-4EC2D856BD38}" type="pres">
      <dgm:prSet presAssocID="{F0A255E1-7356-4FE2-8000-BEFF562768DE}" presName="sibTrans" presStyleLbl="sibTrans2D1" presStyleIdx="0" presStyleCnt="5"/>
      <dgm:spPr/>
      <dgm:t>
        <a:bodyPr/>
        <a:lstStyle/>
        <a:p>
          <a:endParaRPr lang="es-MX"/>
        </a:p>
      </dgm:t>
    </dgm:pt>
    <dgm:pt modelId="{ED5CA49E-E4BD-474A-91C7-0C1E734C869C}" type="pres">
      <dgm:prSet presAssocID="{F0A255E1-7356-4FE2-8000-BEFF562768DE}" presName="connectorText" presStyleLbl="sibTrans2D1" presStyleIdx="0" presStyleCnt="5"/>
      <dgm:spPr/>
      <dgm:t>
        <a:bodyPr/>
        <a:lstStyle/>
        <a:p>
          <a:endParaRPr lang="es-MX"/>
        </a:p>
      </dgm:t>
    </dgm:pt>
    <dgm:pt modelId="{211CDD78-B769-4154-AD8F-155B26C9E4B4}" type="pres">
      <dgm:prSet presAssocID="{4AF9CAC7-7572-436E-A1FC-FF79A7C8E70E}" presName="node" presStyleLbl="node1" presStyleIdx="1" presStyleCnt="6" custScaleX="64664" custScaleY="47322">
        <dgm:presLayoutVars>
          <dgm:bulletEnabled val="1"/>
        </dgm:presLayoutVars>
      </dgm:prSet>
      <dgm:spPr/>
      <dgm:t>
        <a:bodyPr/>
        <a:lstStyle/>
        <a:p>
          <a:endParaRPr lang="es-MX"/>
        </a:p>
      </dgm:t>
    </dgm:pt>
    <dgm:pt modelId="{6552A68F-A8A6-4EBF-94DA-85CE49595E5E}" type="pres">
      <dgm:prSet presAssocID="{02D272A0-4445-4ACA-9483-EF169696ED2B}" presName="sibTrans" presStyleLbl="sibTrans2D1" presStyleIdx="1" presStyleCnt="5"/>
      <dgm:spPr/>
      <dgm:t>
        <a:bodyPr/>
        <a:lstStyle/>
        <a:p>
          <a:endParaRPr lang="es-MX"/>
        </a:p>
      </dgm:t>
    </dgm:pt>
    <dgm:pt modelId="{B3A8F796-5E02-4481-8CD3-19CDD8605209}" type="pres">
      <dgm:prSet presAssocID="{02D272A0-4445-4ACA-9483-EF169696ED2B}" presName="connectorText" presStyleLbl="sibTrans2D1" presStyleIdx="1" presStyleCnt="5"/>
      <dgm:spPr/>
      <dgm:t>
        <a:bodyPr/>
        <a:lstStyle/>
        <a:p>
          <a:endParaRPr lang="es-MX"/>
        </a:p>
      </dgm:t>
    </dgm:pt>
    <dgm:pt modelId="{A3350077-77E4-42B0-8E6B-97BE9375F670}" type="pres">
      <dgm:prSet presAssocID="{9B019CF4-455F-4A07-BDCA-34008AF5E2CC}" presName="node" presStyleLbl="node1" presStyleIdx="2" presStyleCnt="6">
        <dgm:presLayoutVars>
          <dgm:bulletEnabled val="1"/>
        </dgm:presLayoutVars>
      </dgm:prSet>
      <dgm:spPr/>
      <dgm:t>
        <a:bodyPr/>
        <a:lstStyle/>
        <a:p>
          <a:endParaRPr lang="es-MX"/>
        </a:p>
      </dgm:t>
    </dgm:pt>
    <dgm:pt modelId="{BE7F97B1-DB63-432A-9DBA-54CFDB6162AD}" type="pres">
      <dgm:prSet presAssocID="{B20A7A23-F003-4ECB-A54C-516C6E3774E3}" presName="sibTrans" presStyleLbl="sibTrans2D1" presStyleIdx="2" presStyleCnt="5"/>
      <dgm:spPr/>
      <dgm:t>
        <a:bodyPr/>
        <a:lstStyle/>
        <a:p>
          <a:endParaRPr lang="es-MX"/>
        </a:p>
      </dgm:t>
    </dgm:pt>
    <dgm:pt modelId="{3A6D886A-55D6-442E-9FA7-82855A2379D6}" type="pres">
      <dgm:prSet presAssocID="{B20A7A23-F003-4ECB-A54C-516C6E3774E3}" presName="connectorText" presStyleLbl="sibTrans2D1" presStyleIdx="2" presStyleCnt="5"/>
      <dgm:spPr/>
      <dgm:t>
        <a:bodyPr/>
        <a:lstStyle/>
        <a:p>
          <a:endParaRPr lang="es-MX"/>
        </a:p>
      </dgm:t>
    </dgm:pt>
    <dgm:pt modelId="{C1FC8B88-A587-4836-81FA-E42F3CD6B206}" type="pres">
      <dgm:prSet presAssocID="{243CBB7E-6AD7-4F36-B615-E30C76BC8650}" presName="node" presStyleLbl="node1" presStyleIdx="3" presStyleCnt="6" custScaleX="82839" custScaleY="61455">
        <dgm:presLayoutVars>
          <dgm:bulletEnabled val="1"/>
        </dgm:presLayoutVars>
      </dgm:prSet>
      <dgm:spPr/>
      <dgm:t>
        <a:bodyPr/>
        <a:lstStyle/>
        <a:p>
          <a:endParaRPr lang="es-MX"/>
        </a:p>
      </dgm:t>
    </dgm:pt>
    <dgm:pt modelId="{1AEF0A80-AF97-48E3-8F2B-126035EE3DB5}" type="pres">
      <dgm:prSet presAssocID="{E7EB261F-4A23-4FC2-9B93-53E572791062}" presName="sibTrans" presStyleLbl="sibTrans2D1" presStyleIdx="3" presStyleCnt="5"/>
      <dgm:spPr/>
      <dgm:t>
        <a:bodyPr/>
        <a:lstStyle/>
        <a:p>
          <a:endParaRPr lang="es-MX"/>
        </a:p>
      </dgm:t>
    </dgm:pt>
    <dgm:pt modelId="{5D89F6A1-3E2C-4697-9989-5DD406E78594}" type="pres">
      <dgm:prSet presAssocID="{E7EB261F-4A23-4FC2-9B93-53E572791062}" presName="connectorText" presStyleLbl="sibTrans2D1" presStyleIdx="3" presStyleCnt="5"/>
      <dgm:spPr/>
      <dgm:t>
        <a:bodyPr/>
        <a:lstStyle/>
        <a:p>
          <a:endParaRPr lang="es-MX"/>
        </a:p>
      </dgm:t>
    </dgm:pt>
    <dgm:pt modelId="{88845528-815B-4D24-A2AC-BAEFDC589B51}" type="pres">
      <dgm:prSet presAssocID="{C7C348F2-19EC-4555-92F6-C21BABBB42F9}" presName="node" presStyleLbl="node1" presStyleIdx="4" presStyleCnt="6" custScaleX="65460" custScaleY="46750">
        <dgm:presLayoutVars>
          <dgm:bulletEnabled val="1"/>
        </dgm:presLayoutVars>
      </dgm:prSet>
      <dgm:spPr/>
      <dgm:t>
        <a:bodyPr/>
        <a:lstStyle/>
        <a:p>
          <a:endParaRPr lang="es-MX"/>
        </a:p>
      </dgm:t>
    </dgm:pt>
    <dgm:pt modelId="{AAEC239A-EF96-4146-898E-9561B4B2A228}" type="pres">
      <dgm:prSet presAssocID="{4894F1DF-8F10-4B3F-A343-0BFC5BD662EF}" presName="sibTrans" presStyleLbl="sibTrans2D1" presStyleIdx="4" presStyleCnt="5"/>
      <dgm:spPr/>
      <dgm:t>
        <a:bodyPr/>
        <a:lstStyle/>
        <a:p>
          <a:endParaRPr lang="es-MX"/>
        </a:p>
      </dgm:t>
    </dgm:pt>
    <dgm:pt modelId="{F98760DF-4686-45D1-82D3-9D47030A895F}" type="pres">
      <dgm:prSet presAssocID="{4894F1DF-8F10-4B3F-A343-0BFC5BD662EF}" presName="connectorText" presStyleLbl="sibTrans2D1" presStyleIdx="4" presStyleCnt="5"/>
      <dgm:spPr/>
      <dgm:t>
        <a:bodyPr/>
        <a:lstStyle/>
        <a:p>
          <a:endParaRPr lang="es-MX"/>
        </a:p>
      </dgm:t>
    </dgm:pt>
    <dgm:pt modelId="{68FCF842-956C-44F3-900F-3B8C158E11F6}" type="pres">
      <dgm:prSet presAssocID="{BC07FAC3-0A32-4D27-B27E-095F32C8AA98}" presName="node" presStyleLbl="node1" presStyleIdx="5" presStyleCnt="6" custScaleX="59391" custScaleY="34574">
        <dgm:presLayoutVars>
          <dgm:bulletEnabled val="1"/>
        </dgm:presLayoutVars>
      </dgm:prSet>
      <dgm:spPr/>
      <dgm:t>
        <a:bodyPr/>
        <a:lstStyle/>
        <a:p>
          <a:endParaRPr lang="es-MX"/>
        </a:p>
      </dgm:t>
    </dgm:pt>
  </dgm:ptLst>
  <dgm:cxnLst>
    <dgm:cxn modelId="{57CC7C21-48BC-4F8B-A6B3-25C5B14C3D4D}" type="presOf" srcId="{9B019CF4-455F-4A07-BDCA-34008AF5E2CC}" destId="{A3350077-77E4-42B0-8E6B-97BE9375F670}" srcOrd="0" destOrd="0" presId="urn:microsoft.com/office/officeart/2005/8/layout/process5"/>
    <dgm:cxn modelId="{E8F23265-EE86-4A71-A299-EBC4EBF37962}" type="presOf" srcId="{243CBB7E-6AD7-4F36-B615-E30C76BC8650}" destId="{C1FC8B88-A587-4836-81FA-E42F3CD6B206}" srcOrd="0" destOrd="0" presId="urn:microsoft.com/office/officeart/2005/8/layout/process5"/>
    <dgm:cxn modelId="{6BFE0B35-CEFA-4893-9EF0-DA0B5C70673A}" type="presOf" srcId="{4AF9CAC7-7572-436E-A1FC-FF79A7C8E70E}" destId="{211CDD78-B769-4154-AD8F-155B26C9E4B4}" srcOrd="0" destOrd="0" presId="urn:microsoft.com/office/officeart/2005/8/layout/process5"/>
    <dgm:cxn modelId="{56B9EA85-0EE4-4519-AC20-33BF940D2634}" type="presOf" srcId="{4894F1DF-8F10-4B3F-A343-0BFC5BD662EF}" destId="{F98760DF-4686-45D1-82D3-9D47030A895F}" srcOrd="1" destOrd="0" presId="urn:microsoft.com/office/officeart/2005/8/layout/process5"/>
    <dgm:cxn modelId="{B0B5C31B-77E1-4101-879D-029833994914}" type="presOf" srcId="{02D272A0-4445-4ACA-9483-EF169696ED2B}" destId="{6552A68F-A8A6-4EBF-94DA-85CE49595E5E}" srcOrd="0" destOrd="0" presId="urn:microsoft.com/office/officeart/2005/8/layout/process5"/>
    <dgm:cxn modelId="{309D2E14-E45E-47B3-8C93-D73B889B75BF}" type="presOf" srcId="{02D272A0-4445-4ACA-9483-EF169696ED2B}" destId="{B3A8F796-5E02-4481-8CD3-19CDD8605209}" srcOrd="1" destOrd="0" presId="urn:microsoft.com/office/officeart/2005/8/layout/process5"/>
    <dgm:cxn modelId="{55AB2D06-B284-43CC-97D2-C67C3971F334}" srcId="{964CE03C-23D4-4515-BA8C-353E76465F45}" destId="{C7C348F2-19EC-4555-92F6-C21BABBB42F9}" srcOrd="4" destOrd="0" parTransId="{4AB1C898-9CD7-4B5C-A53D-4F93C3721B8C}" sibTransId="{4894F1DF-8F10-4B3F-A343-0BFC5BD662EF}"/>
    <dgm:cxn modelId="{B379F6E4-8C2A-4810-9B08-7D283131B6AE}" type="presOf" srcId="{B20A7A23-F003-4ECB-A54C-516C6E3774E3}" destId="{3A6D886A-55D6-442E-9FA7-82855A2379D6}" srcOrd="1" destOrd="0" presId="urn:microsoft.com/office/officeart/2005/8/layout/process5"/>
    <dgm:cxn modelId="{6DF4944F-D39E-43C7-B133-EA7046C9C2C7}" type="presOf" srcId="{F0A255E1-7356-4FE2-8000-BEFF562768DE}" destId="{E6BEB61E-510A-4501-BEF3-4EC2D856BD38}" srcOrd="0" destOrd="0" presId="urn:microsoft.com/office/officeart/2005/8/layout/process5"/>
    <dgm:cxn modelId="{40F3C36C-5BB6-4219-AF67-83609133372E}" srcId="{964CE03C-23D4-4515-BA8C-353E76465F45}" destId="{BC07FAC3-0A32-4D27-B27E-095F32C8AA98}" srcOrd="5" destOrd="0" parTransId="{F68CB987-57C6-4BA5-A137-62CC764F325F}" sibTransId="{B4736A61-3269-4401-853D-B2C323821219}"/>
    <dgm:cxn modelId="{03B0D482-5FB4-4D53-ABFA-E775F96AF8EE}" srcId="{964CE03C-23D4-4515-BA8C-353E76465F45}" destId="{4AF9CAC7-7572-436E-A1FC-FF79A7C8E70E}" srcOrd="1" destOrd="0" parTransId="{57E6CC9E-1308-4085-B0CD-D51C676B720B}" sibTransId="{02D272A0-4445-4ACA-9483-EF169696ED2B}"/>
    <dgm:cxn modelId="{E5F241C9-6542-4345-B024-9645131F7E12}" srcId="{964CE03C-23D4-4515-BA8C-353E76465F45}" destId="{EF5F7D9B-2282-4BAF-9E07-13AAF28BAD1D}" srcOrd="0" destOrd="0" parTransId="{3CD3C6AE-86B2-4F45-9224-E0069D8F51BA}" sibTransId="{F0A255E1-7356-4FE2-8000-BEFF562768DE}"/>
    <dgm:cxn modelId="{521B4EE4-7655-4CE4-ACB1-D14018B8855E}" type="presOf" srcId="{BC07FAC3-0A32-4D27-B27E-095F32C8AA98}" destId="{68FCF842-956C-44F3-900F-3B8C158E11F6}" srcOrd="0" destOrd="0" presId="urn:microsoft.com/office/officeart/2005/8/layout/process5"/>
    <dgm:cxn modelId="{72368F7C-AC61-42AF-A0EC-4E6A66D9B893}" type="presOf" srcId="{E7EB261F-4A23-4FC2-9B93-53E572791062}" destId="{1AEF0A80-AF97-48E3-8F2B-126035EE3DB5}" srcOrd="0" destOrd="0" presId="urn:microsoft.com/office/officeart/2005/8/layout/process5"/>
    <dgm:cxn modelId="{E4939AAD-06DF-4CA3-A6AC-6DA1E3B43560}" type="presOf" srcId="{EF5F7D9B-2282-4BAF-9E07-13AAF28BAD1D}" destId="{2C5860C6-A7AE-41D6-8F2D-810FFE14F3E4}" srcOrd="0" destOrd="0" presId="urn:microsoft.com/office/officeart/2005/8/layout/process5"/>
    <dgm:cxn modelId="{982A870E-9326-4140-996D-A9B80FD5D531}" type="presOf" srcId="{4894F1DF-8F10-4B3F-A343-0BFC5BD662EF}" destId="{AAEC239A-EF96-4146-898E-9561B4B2A228}" srcOrd="0" destOrd="0" presId="urn:microsoft.com/office/officeart/2005/8/layout/process5"/>
    <dgm:cxn modelId="{0C24CFCA-1880-4F98-B700-C10D19443F3E}" type="presOf" srcId="{C7C348F2-19EC-4555-92F6-C21BABBB42F9}" destId="{88845528-815B-4D24-A2AC-BAEFDC589B51}" srcOrd="0" destOrd="0" presId="urn:microsoft.com/office/officeart/2005/8/layout/process5"/>
    <dgm:cxn modelId="{DA2DB025-0440-4070-825E-4B4DC890572D}" type="presOf" srcId="{F0A255E1-7356-4FE2-8000-BEFF562768DE}" destId="{ED5CA49E-E4BD-474A-91C7-0C1E734C869C}" srcOrd="1" destOrd="0" presId="urn:microsoft.com/office/officeart/2005/8/layout/process5"/>
    <dgm:cxn modelId="{59E0FA94-B802-4052-B0D0-23B3BE2574A4}" srcId="{964CE03C-23D4-4515-BA8C-353E76465F45}" destId="{243CBB7E-6AD7-4F36-B615-E30C76BC8650}" srcOrd="3" destOrd="0" parTransId="{F91814D1-09AE-4144-A3C1-17DE18EEE0E2}" sibTransId="{E7EB261F-4A23-4FC2-9B93-53E572791062}"/>
    <dgm:cxn modelId="{DCB356FA-CA11-4A1A-8698-C667758C46E5}" type="presOf" srcId="{B20A7A23-F003-4ECB-A54C-516C6E3774E3}" destId="{BE7F97B1-DB63-432A-9DBA-54CFDB6162AD}" srcOrd="0" destOrd="0" presId="urn:microsoft.com/office/officeart/2005/8/layout/process5"/>
    <dgm:cxn modelId="{5113695A-72C3-4E6D-A281-C1CA25F9BAE7}" type="presOf" srcId="{E7EB261F-4A23-4FC2-9B93-53E572791062}" destId="{5D89F6A1-3E2C-4697-9989-5DD406E78594}" srcOrd="1" destOrd="0" presId="urn:microsoft.com/office/officeart/2005/8/layout/process5"/>
    <dgm:cxn modelId="{B9B77D1D-F831-42A9-8940-94B66E74F926}" srcId="{964CE03C-23D4-4515-BA8C-353E76465F45}" destId="{9B019CF4-455F-4A07-BDCA-34008AF5E2CC}" srcOrd="2" destOrd="0" parTransId="{63A39E7F-5660-4AFC-959E-EB3AED28F30D}" sibTransId="{B20A7A23-F003-4ECB-A54C-516C6E3774E3}"/>
    <dgm:cxn modelId="{7D6B00F5-E683-4E0A-BB0F-91CD0B51AB29}" type="presOf" srcId="{964CE03C-23D4-4515-BA8C-353E76465F45}" destId="{1F747115-2D25-4537-91A0-60DB2E765A10}" srcOrd="0" destOrd="0" presId="urn:microsoft.com/office/officeart/2005/8/layout/process5"/>
    <dgm:cxn modelId="{E6F43C59-6279-45F6-BF32-9B59A0377740}" type="presParOf" srcId="{1F747115-2D25-4537-91A0-60DB2E765A10}" destId="{2C5860C6-A7AE-41D6-8F2D-810FFE14F3E4}" srcOrd="0" destOrd="0" presId="urn:microsoft.com/office/officeart/2005/8/layout/process5"/>
    <dgm:cxn modelId="{2D638C1A-CC55-46DA-AE44-A4E5DF939B41}" type="presParOf" srcId="{1F747115-2D25-4537-91A0-60DB2E765A10}" destId="{E6BEB61E-510A-4501-BEF3-4EC2D856BD38}" srcOrd="1" destOrd="0" presId="urn:microsoft.com/office/officeart/2005/8/layout/process5"/>
    <dgm:cxn modelId="{5B829868-3BEA-4920-82DB-5FBD65DD31C6}" type="presParOf" srcId="{E6BEB61E-510A-4501-BEF3-4EC2D856BD38}" destId="{ED5CA49E-E4BD-474A-91C7-0C1E734C869C}" srcOrd="0" destOrd="0" presId="urn:microsoft.com/office/officeart/2005/8/layout/process5"/>
    <dgm:cxn modelId="{9EE427A2-2394-4312-98DC-27D95110A725}" type="presParOf" srcId="{1F747115-2D25-4537-91A0-60DB2E765A10}" destId="{211CDD78-B769-4154-AD8F-155B26C9E4B4}" srcOrd="2" destOrd="0" presId="urn:microsoft.com/office/officeart/2005/8/layout/process5"/>
    <dgm:cxn modelId="{AE822B81-8390-4BB0-91ED-D9F597DD1489}" type="presParOf" srcId="{1F747115-2D25-4537-91A0-60DB2E765A10}" destId="{6552A68F-A8A6-4EBF-94DA-85CE49595E5E}" srcOrd="3" destOrd="0" presId="urn:microsoft.com/office/officeart/2005/8/layout/process5"/>
    <dgm:cxn modelId="{BC18EFDE-2FD2-48C9-8A3C-50CA3D81D81B}" type="presParOf" srcId="{6552A68F-A8A6-4EBF-94DA-85CE49595E5E}" destId="{B3A8F796-5E02-4481-8CD3-19CDD8605209}" srcOrd="0" destOrd="0" presId="urn:microsoft.com/office/officeart/2005/8/layout/process5"/>
    <dgm:cxn modelId="{D0D8DDBF-1286-4E3C-A5DD-4C19655DD827}" type="presParOf" srcId="{1F747115-2D25-4537-91A0-60DB2E765A10}" destId="{A3350077-77E4-42B0-8E6B-97BE9375F670}" srcOrd="4" destOrd="0" presId="urn:microsoft.com/office/officeart/2005/8/layout/process5"/>
    <dgm:cxn modelId="{E4A312EF-BF16-4D6E-A543-EA8478A3178A}" type="presParOf" srcId="{1F747115-2D25-4537-91A0-60DB2E765A10}" destId="{BE7F97B1-DB63-432A-9DBA-54CFDB6162AD}" srcOrd="5" destOrd="0" presId="urn:microsoft.com/office/officeart/2005/8/layout/process5"/>
    <dgm:cxn modelId="{82B61C26-2EC9-4EBF-9CF7-4D4787958D41}" type="presParOf" srcId="{BE7F97B1-DB63-432A-9DBA-54CFDB6162AD}" destId="{3A6D886A-55D6-442E-9FA7-82855A2379D6}" srcOrd="0" destOrd="0" presId="urn:microsoft.com/office/officeart/2005/8/layout/process5"/>
    <dgm:cxn modelId="{A4A49E56-11A1-40C7-AE6E-889A98D2A2C6}" type="presParOf" srcId="{1F747115-2D25-4537-91A0-60DB2E765A10}" destId="{C1FC8B88-A587-4836-81FA-E42F3CD6B206}" srcOrd="6" destOrd="0" presId="urn:microsoft.com/office/officeart/2005/8/layout/process5"/>
    <dgm:cxn modelId="{D01A5E98-5B85-441D-AA52-555B07E354D3}" type="presParOf" srcId="{1F747115-2D25-4537-91A0-60DB2E765A10}" destId="{1AEF0A80-AF97-48E3-8F2B-126035EE3DB5}" srcOrd="7" destOrd="0" presId="urn:microsoft.com/office/officeart/2005/8/layout/process5"/>
    <dgm:cxn modelId="{08AB8C93-8112-465F-83C5-C76A1DF98239}" type="presParOf" srcId="{1AEF0A80-AF97-48E3-8F2B-126035EE3DB5}" destId="{5D89F6A1-3E2C-4697-9989-5DD406E78594}" srcOrd="0" destOrd="0" presId="urn:microsoft.com/office/officeart/2005/8/layout/process5"/>
    <dgm:cxn modelId="{3D036015-09CB-4F62-A19F-E1BF21E6BB10}" type="presParOf" srcId="{1F747115-2D25-4537-91A0-60DB2E765A10}" destId="{88845528-815B-4D24-A2AC-BAEFDC589B51}" srcOrd="8" destOrd="0" presId="urn:microsoft.com/office/officeart/2005/8/layout/process5"/>
    <dgm:cxn modelId="{497D1DD7-6CBC-4CA9-A6BA-C7C3FDE0053C}" type="presParOf" srcId="{1F747115-2D25-4537-91A0-60DB2E765A10}" destId="{AAEC239A-EF96-4146-898E-9561B4B2A228}" srcOrd="9" destOrd="0" presId="urn:microsoft.com/office/officeart/2005/8/layout/process5"/>
    <dgm:cxn modelId="{24F67001-E8EC-4473-9193-2DB589F2CA6C}" type="presParOf" srcId="{AAEC239A-EF96-4146-898E-9561B4B2A228}" destId="{F98760DF-4686-45D1-82D3-9D47030A895F}" srcOrd="0" destOrd="0" presId="urn:microsoft.com/office/officeart/2005/8/layout/process5"/>
    <dgm:cxn modelId="{F91EC43D-2523-4993-BB12-44C48CF1FE3C}" type="presParOf" srcId="{1F747115-2D25-4537-91A0-60DB2E765A10}" destId="{68FCF842-956C-44F3-900F-3B8C158E11F6}"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CE03C-23D4-4515-BA8C-353E76465F45}"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s-MX"/>
        </a:p>
      </dgm:t>
    </dgm:pt>
    <dgm:pt modelId="{EF5F7D9B-2282-4BAF-9E07-13AAF28BAD1D}">
      <dgm:prSet phldrT="[Texto]"/>
      <dgm:spPr>
        <a:blipFill rotWithShape="1">
          <a:blip xmlns:r="http://schemas.openxmlformats.org/officeDocument/2006/relationships" r:embed="rId1"/>
          <a:stretch>
            <a:fillRect/>
          </a:stretch>
        </a:blipFill>
      </dgm:spPr>
      <dgm:t>
        <a:bodyPr/>
        <a:lstStyle/>
        <a:p>
          <a:r>
            <a:rPr lang="es-MX">
              <a:noFill/>
            </a:rPr>
            <a:t> </a:t>
          </a:r>
        </a:p>
      </dgm:t>
    </dgm:pt>
    <dgm:pt modelId="{3CD3C6AE-86B2-4F45-9224-E0069D8F51BA}" type="parTrans" cxnId="{E5F241C9-6542-4345-B024-9645131F7E12}">
      <dgm:prSet/>
      <dgm:spPr/>
      <dgm:t>
        <a:bodyPr/>
        <a:lstStyle/>
        <a:p>
          <a:endParaRPr lang="es-MX"/>
        </a:p>
      </dgm:t>
    </dgm:pt>
    <dgm:pt modelId="{F0A255E1-7356-4FE2-8000-BEFF562768DE}" type="sibTrans" cxnId="{E5F241C9-6542-4345-B024-9645131F7E12}">
      <dgm:prSet/>
      <dgm:spPr>
        <a:solidFill>
          <a:srgbClr val="FFDF79"/>
        </a:solidFill>
      </dgm:spPr>
      <dgm:t>
        <a:bodyPr/>
        <a:lstStyle/>
        <a:p>
          <a:endParaRPr lang="es-MX"/>
        </a:p>
      </dgm:t>
    </dgm:pt>
    <dgm:pt modelId="{9B019CF4-455F-4A07-BDCA-34008AF5E2CC}">
      <dgm:prSet phldrT="[Texto]"/>
      <dgm:spPr>
        <a:blipFill rotWithShape="1">
          <a:blip xmlns:r="http://schemas.openxmlformats.org/officeDocument/2006/relationships" r:embed="rId2"/>
          <a:stretch>
            <a:fillRect/>
          </a:stretch>
        </a:blipFill>
      </dgm:spPr>
      <dgm:t>
        <a:bodyPr/>
        <a:lstStyle/>
        <a:p>
          <a:r>
            <a:rPr lang="es-MX">
              <a:noFill/>
            </a:rPr>
            <a:t> </a:t>
          </a:r>
        </a:p>
      </dgm:t>
    </dgm:pt>
    <dgm:pt modelId="{63A39E7F-5660-4AFC-959E-EB3AED28F30D}" type="parTrans" cxnId="{B9B77D1D-F831-42A9-8940-94B66E74F926}">
      <dgm:prSet/>
      <dgm:spPr/>
      <dgm:t>
        <a:bodyPr/>
        <a:lstStyle/>
        <a:p>
          <a:endParaRPr lang="es-MX"/>
        </a:p>
      </dgm:t>
    </dgm:pt>
    <dgm:pt modelId="{B20A7A23-F003-4ECB-A54C-516C6E3774E3}" type="sibTrans" cxnId="{B9B77D1D-F831-42A9-8940-94B66E74F926}">
      <dgm:prSet/>
      <dgm:spPr>
        <a:solidFill>
          <a:srgbClr val="FFDF79"/>
        </a:solidFill>
      </dgm:spPr>
      <dgm:t>
        <a:bodyPr/>
        <a:lstStyle/>
        <a:p>
          <a:endParaRPr lang="es-MX"/>
        </a:p>
      </dgm:t>
    </dgm:pt>
    <dgm:pt modelId="{243CBB7E-6AD7-4F36-B615-E30C76BC8650}">
      <dgm:prSet phldrT="[Texto]"/>
      <dgm:spPr>
        <a:solidFill>
          <a:srgbClr val="FFC000"/>
        </a:solidFill>
      </dgm:spPr>
      <dgm:t>
        <a:bodyPr/>
        <a:lstStyle/>
        <a:p>
          <a:pPr algn="just"/>
          <a:r>
            <a:rPr lang="es-MX" dirty="0" smtClean="0"/>
            <a:t>Se continúa el calentamiento hasta que la temperatura suba a 60°c y se agrega al tubo #2 1 mL de permanganato y se introduce al vaso de pp; se repiten las mediciones que se hicieron en el tubo anterior y se anotan los datos.</a:t>
          </a:r>
          <a:endParaRPr lang="es-MX" dirty="0"/>
        </a:p>
      </dgm:t>
    </dgm:pt>
    <dgm:pt modelId="{F91814D1-09AE-4144-A3C1-17DE18EEE0E2}" type="parTrans" cxnId="{59E0FA94-B802-4052-B0D0-23B3BE2574A4}">
      <dgm:prSet/>
      <dgm:spPr/>
      <dgm:t>
        <a:bodyPr/>
        <a:lstStyle/>
        <a:p>
          <a:endParaRPr lang="es-MX"/>
        </a:p>
      </dgm:t>
    </dgm:pt>
    <dgm:pt modelId="{E7EB261F-4A23-4FC2-9B93-53E572791062}" type="sibTrans" cxnId="{59E0FA94-B802-4052-B0D0-23B3BE2574A4}">
      <dgm:prSet/>
      <dgm:spPr>
        <a:solidFill>
          <a:srgbClr val="FFDF79"/>
        </a:solidFill>
      </dgm:spPr>
      <dgm:t>
        <a:bodyPr/>
        <a:lstStyle/>
        <a:p>
          <a:endParaRPr lang="es-MX"/>
        </a:p>
      </dgm:t>
    </dgm:pt>
    <dgm:pt modelId="{C7C348F2-19EC-4555-92F6-C21BABBB42F9}">
      <dgm:prSet phldrT="[Texto]"/>
      <dgm:spPr>
        <a:solidFill>
          <a:srgbClr val="FFC000"/>
        </a:solidFill>
      </dgm:spPr>
      <dgm:t>
        <a:bodyPr/>
        <a:lstStyle/>
        <a:p>
          <a:pPr algn="just"/>
          <a:r>
            <a:rPr lang="es-MX" dirty="0" smtClean="0"/>
            <a:t>Sacar el tubo #2 y aumentar la temperatura del agua a 80°C y repetir el mismo proceso con el tubo #3.</a:t>
          </a:r>
          <a:endParaRPr lang="es-MX" dirty="0"/>
        </a:p>
      </dgm:t>
    </dgm:pt>
    <dgm:pt modelId="{4AB1C898-9CD7-4B5C-A53D-4F93C3721B8C}" type="parTrans" cxnId="{55AB2D06-B284-43CC-97D2-C67C3971F334}">
      <dgm:prSet/>
      <dgm:spPr/>
      <dgm:t>
        <a:bodyPr/>
        <a:lstStyle/>
        <a:p>
          <a:endParaRPr lang="es-MX"/>
        </a:p>
      </dgm:t>
    </dgm:pt>
    <dgm:pt modelId="{4894F1DF-8F10-4B3F-A343-0BFC5BD662EF}" type="sibTrans" cxnId="{55AB2D06-B284-43CC-97D2-C67C3971F334}">
      <dgm:prSet/>
      <dgm:spPr/>
      <dgm:t>
        <a:bodyPr/>
        <a:lstStyle/>
        <a:p>
          <a:endParaRPr lang="es-MX"/>
        </a:p>
      </dgm:t>
    </dgm:pt>
    <dgm:pt modelId="{4AF9CAC7-7572-436E-A1FC-FF79A7C8E70E}">
      <dgm:prSet phldrT="[Texto]"/>
      <dgm:spPr>
        <a:solidFill>
          <a:srgbClr val="FFC000"/>
        </a:solidFill>
      </dgm:spPr>
      <dgm:t>
        <a:bodyPr/>
        <a:lstStyle/>
        <a:p>
          <a:pPr algn="just"/>
          <a:r>
            <a:rPr lang="es-MX" dirty="0" smtClean="0"/>
            <a:t>En un vaso de precipitado de 100 mL; calentar a 40°C un volumen de 50 mL de agua de la llave.</a:t>
          </a:r>
          <a:endParaRPr lang="es-MX" dirty="0"/>
        </a:p>
      </dgm:t>
    </dgm:pt>
    <dgm:pt modelId="{02D272A0-4445-4ACA-9483-EF169696ED2B}" type="sibTrans" cxnId="{03B0D482-5FB4-4D53-ABFA-E775F96AF8EE}">
      <dgm:prSet/>
      <dgm:spPr>
        <a:solidFill>
          <a:srgbClr val="FFDF79"/>
        </a:solidFill>
      </dgm:spPr>
      <dgm:t>
        <a:bodyPr/>
        <a:lstStyle/>
        <a:p>
          <a:endParaRPr lang="es-MX"/>
        </a:p>
      </dgm:t>
    </dgm:pt>
    <dgm:pt modelId="{57E6CC9E-1308-4085-B0CD-D51C676B720B}" type="parTrans" cxnId="{03B0D482-5FB4-4D53-ABFA-E775F96AF8EE}">
      <dgm:prSet/>
      <dgm:spPr/>
      <dgm:t>
        <a:bodyPr/>
        <a:lstStyle/>
        <a:p>
          <a:endParaRPr lang="es-MX"/>
        </a:p>
      </dgm:t>
    </dgm:pt>
    <dgm:pt modelId="{BC07FAC3-0A32-4D27-B27E-095F32C8AA98}">
      <dgm:prSet phldrT="[Texto]"/>
      <dgm:spPr>
        <a:solidFill>
          <a:srgbClr val="FFC000"/>
        </a:solidFill>
      </dgm:spPr>
      <dgm:t>
        <a:bodyPr/>
        <a:lstStyle/>
        <a:p>
          <a:pPr algn="just"/>
          <a:r>
            <a:rPr lang="es-MX" dirty="0" smtClean="0"/>
            <a:t>Graficar los resultados relacionando Temperatura vs tiempo.</a:t>
          </a:r>
          <a:endParaRPr lang="es-MX" dirty="0"/>
        </a:p>
      </dgm:t>
    </dgm:pt>
    <dgm:pt modelId="{F68CB987-57C6-4BA5-A137-62CC764F325F}" type="parTrans" cxnId="{40F3C36C-5BB6-4219-AF67-83609133372E}">
      <dgm:prSet/>
      <dgm:spPr/>
      <dgm:t>
        <a:bodyPr/>
        <a:lstStyle/>
        <a:p>
          <a:endParaRPr lang="es-MX"/>
        </a:p>
      </dgm:t>
    </dgm:pt>
    <dgm:pt modelId="{B4736A61-3269-4401-853D-B2C323821219}" type="sibTrans" cxnId="{40F3C36C-5BB6-4219-AF67-83609133372E}">
      <dgm:prSet/>
      <dgm:spPr/>
      <dgm:t>
        <a:bodyPr/>
        <a:lstStyle/>
        <a:p>
          <a:endParaRPr lang="es-MX"/>
        </a:p>
      </dgm:t>
    </dgm:pt>
    <dgm:pt modelId="{1F747115-2D25-4537-91A0-60DB2E765A10}" type="pres">
      <dgm:prSet presAssocID="{964CE03C-23D4-4515-BA8C-353E76465F45}" presName="diagram" presStyleCnt="0">
        <dgm:presLayoutVars>
          <dgm:dir/>
          <dgm:resizeHandles val="exact"/>
        </dgm:presLayoutVars>
      </dgm:prSet>
      <dgm:spPr/>
      <dgm:t>
        <a:bodyPr/>
        <a:lstStyle/>
        <a:p>
          <a:endParaRPr lang="es-MX"/>
        </a:p>
      </dgm:t>
    </dgm:pt>
    <dgm:pt modelId="{2C5860C6-A7AE-41D6-8F2D-810FFE14F3E4}" type="pres">
      <dgm:prSet presAssocID="{EF5F7D9B-2282-4BAF-9E07-13AAF28BAD1D}" presName="node" presStyleLbl="node1" presStyleIdx="0" presStyleCnt="6" custScaleX="67770" custScaleY="50130">
        <dgm:presLayoutVars>
          <dgm:bulletEnabled val="1"/>
        </dgm:presLayoutVars>
      </dgm:prSet>
      <dgm:spPr/>
      <dgm:t>
        <a:bodyPr/>
        <a:lstStyle/>
        <a:p>
          <a:endParaRPr lang="es-MX"/>
        </a:p>
      </dgm:t>
    </dgm:pt>
    <dgm:pt modelId="{E6BEB61E-510A-4501-BEF3-4EC2D856BD38}" type="pres">
      <dgm:prSet presAssocID="{F0A255E1-7356-4FE2-8000-BEFF562768DE}" presName="sibTrans" presStyleLbl="sibTrans2D1" presStyleIdx="0" presStyleCnt="5"/>
      <dgm:spPr/>
      <dgm:t>
        <a:bodyPr/>
        <a:lstStyle/>
        <a:p>
          <a:endParaRPr lang="es-MX"/>
        </a:p>
      </dgm:t>
    </dgm:pt>
    <dgm:pt modelId="{ED5CA49E-E4BD-474A-91C7-0C1E734C869C}" type="pres">
      <dgm:prSet presAssocID="{F0A255E1-7356-4FE2-8000-BEFF562768DE}" presName="connectorText" presStyleLbl="sibTrans2D1" presStyleIdx="0" presStyleCnt="5"/>
      <dgm:spPr/>
      <dgm:t>
        <a:bodyPr/>
        <a:lstStyle/>
        <a:p>
          <a:endParaRPr lang="es-MX"/>
        </a:p>
      </dgm:t>
    </dgm:pt>
    <dgm:pt modelId="{211CDD78-B769-4154-AD8F-155B26C9E4B4}" type="pres">
      <dgm:prSet presAssocID="{4AF9CAC7-7572-436E-A1FC-FF79A7C8E70E}" presName="node" presStyleLbl="node1" presStyleIdx="1" presStyleCnt="6" custScaleX="64664" custScaleY="47322">
        <dgm:presLayoutVars>
          <dgm:bulletEnabled val="1"/>
        </dgm:presLayoutVars>
      </dgm:prSet>
      <dgm:spPr/>
      <dgm:t>
        <a:bodyPr/>
        <a:lstStyle/>
        <a:p>
          <a:endParaRPr lang="es-MX"/>
        </a:p>
      </dgm:t>
    </dgm:pt>
    <dgm:pt modelId="{6552A68F-A8A6-4EBF-94DA-85CE49595E5E}" type="pres">
      <dgm:prSet presAssocID="{02D272A0-4445-4ACA-9483-EF169696ED2B}" presName="sibTrans" presStyleLbl="sibTrans2D1" presStyleIdx="1" presStyleCnt="5"/>
      <dgm:spPr/>
      <dgm:t>
        <a:bodyPr/>
        <a:lstStyle/>
        <a:p>
          <a:endParaRPr lang="es-MX"/>
        </a:p>
      </dgm:t>
    </dgm:pt>
    <dgm:pt modelId="{B3A8F796-5E02-4481-8CD3-19CDD8605209}" type="pres">
      <dgm:prSet presAssocID="{02D272A0-4445-4ACA-9483-EF169696ED2B}" presName="connectorText" presStyleLbl="sibTrans2D1" presStyleIdx="1" presStyleCnt="5"/>
      <dgm:spPr/>
      <dgm:t>
        <a:bodyPr/>
        <a:lstStyle/>
        <a:p>
          <a:endParaRPr lang="es-MX"/>
        </a:p>
      </dgm:t>
    </dgm:pt>
    <dgm:pt modelId="{A3350077-77E4-42B0-8E6B-97BE9375F670}" type="pres">
      <dgm:prSet presAssocID="{9B019CF4-455F-4A07-BDCA-34008AF5E2CC}" presName="node" presStyleLbl="node1" presStyleIdx="2" presStyleCnt="6">
        <dgm:presLayoutVars>
          <dgm:bulletEnabled val="1"/>
        </dgm:presLayoutVars>
      </dgm:prSet>
      <dgm:spPr/>
      <dgm:t>
        <a:bodyPr/>
        <a:lstStyle/>
        <a:p>
          <a:endParaRPr lang="es-MX"/>
        </a:p>
      </dgm:t>
    </dgm:pt>
    <dgm:pt modelId="{BE7F97B1-DB63-432A-9DBA-54CFDB6162AD}" type="pres">
      <dgm:prSet presAssocID="{B20A7A23-F003-4ECB-A54C-516C6E3774E3}" presName="sibTrans" presStyleLbl="sibTrans2D1" presStyleIdx="2" presStyleCnt="5"/>
      <dgm:spPr/>
      <dgm:t>
        <a:bodyPr/>
        <a:lstStyle/>
        <a:p>
          <a:endParaRPr lang="es-MX"/>
        </a:p>
      </dgm:t>
    </dgm:pt>
    <dgm:pt modelId="{3A6D886A-55D6-442E-9FA7-82855A2379D6}" type="pres">
      <dgm:prSet presAssocID="{B20A7A23-F003-4ECB-A54C-516C6E3774E3}" presName="connectorText" presStyleLbl="sibTrans2D1" presStyleIdx="2" presStyleCnt="5"/>
      <dgm:spPr/>
      <dgm:t>
        <a:bodyPr/>
        <a:lstStyle/>
        <a:p>
          <a:endParaRPr lang="es-MX"/>
        </a:p>
      </dgm:t>
    </dgm:pt>
    <dgm:pt modelId="{C1FC8B88-A587-4836-81FA-E42F3CD6B206}" type="pres">
      <dgm:prSet presAssocID="{243CBB7E-6AD7-4F36-B615-E30C76BC8650}" presName="node" presStyleLbl="node1" presStyleIdx="3" presStyleCnt="6" custScaleX="82839" custScaleY="61455">
        <dgm:presLayoutVars>
          <dgm:bulletEnabled val="1"/>
        </dgm:presLayoutVars>
      </dgm:prSet>
      <dgm:spPr/>
      <dgm:t>
        <a:bodyPr/>
        <a:lstStyle/>
        <a:p>
          <a:endParaRPr lang="es-MX"/>
        </a:p>
      </dgm:t>
    </dgm:pt>
    <dgm:pt modelId="{1AEF0A80-AF97-48E3-8F2B-126035EE3DB5}" type="pres">
      <dgm:prSet presAssocID="{E7EB261F-4A23-4FC2-9B93-53E572791062}" presName="sibTrans" presStyleLbl="sibTrans2D1" presStyleIdx="3" presStyleCnt="5"/>
      <dgm:spPr/>
      <dgm:t>
        <a:bodyPr/>
        <a:lstStyle/>
        <a:p>
          <a:endParaRPr lang="es-MX"/>
        </a:p>
      </dgm:t>
    </dgm:pt>
    <dgm:pt modelId="{5D89F6A1-3E2C-4697-9989-5DD406E78594}" type="pres">
      <dgm:prSet presAssocID="{E7EB261F-4A23-4FC2-9B93-53E572791062}" presName="connectorText" presStyleLbl="sibTrans2D1" presStyleIdx="3" presStyleCnt="5"/>
      <dgm:spPr/>
      <dgm:t>
        <a:bodyPr/>
        <a:lstStyle/>
        <a:p>
          <a:endParaRPr lang="es-MX"/>
        </a:p>
      </dgm:t>
    </dgm:pt>
    <dgm:pt modelId="{88845528-815B-4D24-A2AC-BAEFDC589B51}" type="pres">
      <dgm:prSet presAssocID="{C7C348F2-19EC-4555-92F6-C21BABBB42F9}" presName="node" presStyleLbl="node1" presStyleIdx="4" presStyleCnt="6" custScaleX="65460" custScaleY="46750">
        <dgm:presLayoutVars>
          <dgm:bulletEnabled val="1"/>
        </dgm:presLayoutVars>
      </dgm:prSet>
      <dgm:spPr/>
      <dgm:t>
        <a:bodyPr/>
        <a:lstStyle/>
        <a:p>
          <a:endParaRPr lang="es-MX"/>
        </a:p>
      </dgm:t>
    </dgm:pt>
    <dgm:pt modelId="{AAEC239A-EF96-4146-898E-9561B4B2A228}" type="pres">
      <dgm:prSet presAssocID="{4894F1DF-8F10-4B3F-A343-0BFC5BD662EF}" presName="sibTrans" presStyleLbl="sibTrans2D1" presStyleIdx="4" presStyleCnt="5"/>
      <dgm:spPr/>
      <dgm:t>
        <a:bodyPr/>
        <a:lstStyle/>
        <a:p>
          <a:endParaRPr lang="es-MX"/>
        </a:p>
      </dgm:t>
    </dgm:pt>
    <dgm:pt modelId="{F98760DF-4686-45D1-82D3-9D47030A895F}" type="pres">
      <dgm:prSet presAssocID="{4894F1DF-8F10-4B3F-A343-0BFC5BD662EF}" presName="connectorText" presStyleLbl="sibTrans2D1" presStyleIdx="4" presStyleCnt="5"/>
      <dgm:spPr/>
      <dgm:t>
        <a:bodyPr/>
        <a:lstStyle/>
        <a:p>
          <a:endParaRPr lang="es-MX"/>
        </a:p>
      </dgm:t>
    </dgm:pt>
    <dgm:pt modelId="{68FCF842-956C-44F3-900F-3B8C158E11F6}" type="pres">
      <dgm:prSet presAssocID="{BC07FAC3-0A32-4D27-B27E-095F32C8AA98}" presName="node" presStyleLbl="node1" presStyleIdx="5" presStyleCnt="6" custScaleX="59391" custScaleY="34574">
        <dgm:presLayoutVars>
          <dgm:bulletEnabled val="1"/>
        </dgm:presLayoutVars>
      </dgm:prSet>
      <dgm:spPr/>
      <dgm:t>
        <a:bodyPr/>
        <a:lstStyle/>
        <a:p>
          <a:endParaRPr lang="es-MX"/>
        </a:p>
      </dgm:t>
    </dgm:pt>
  </dgm:ptLst>
  <dgm:cxnLst>
    <dgm:cxn modelId="{57CC7C21-48BC-4F8B-A6B3-25C5B14C3D4D}" type="presOf" srcId="{9B019CF4-455F-4A07-BDCA-34008AF5E2CC}" destId="{A3350077-77E4-42B0-8E6B-97BE9375F670}" srcOrd="0" destOrd="0" presId="urn:microsoft.com/office/officeart/2005/8/layout/process5"/>
    <dgm:cxn modelId="{E8F23265-EE86-4A71-A299-EBC4EBF37962}" type="presOf" srcId="{243CBB7E-6AD7-4F36-B615-E30C76BC8650}" destId="{C1FC8B88-A587-4836-81FA-E42F3CD6B206}" srcOrd="0" destOrd="0" presId="urn:microsoft.com/office/officeart/2005/8/layout/process5"/>
    <dgm:cxn modelId="{6BFE0B35-CEFA-4893-9EF0-DA0B5C70673A}" type="presOf" srcId="{4AF9CAC7-7572-436E-A1FC-FF79A7C8E70E}" destId="{211CDD78-B769-4154-AD8F-155B26C9E4B4}" srcOrd="0" destOrd="0" presId="urn:microsoft.com/office/officeart/2005/8/layout/process5"/>
    <dgm:cxn modelId="{56B9EA85-0EE4-4519-AC20-33BF940D2634}" type="presOf" srcId="{4894F1DF-8F10-4B3F-A343-0BFC5BD662EF}" destId="{F98760DF-4686-45D1-82D3-9D47030A895F}" srcOrd="1" destOrd="0" presId="urn:microsoft.com/office/officeart/2005/8/layout/process5"/>
    <dgm:cxn modelId="{B0B5C31B-77E1-4101-879D-029833994914}" type="presOf" srcId="{02D272A0-4445-4ACA-9483-EF169696ED2B}" destId="{6552A68F-A8A6-4EBF-94DA-85CE49595E5E}" srcOrd="0" destOrd="0" presId="urn:microsoft.com/office/officeart/2005/8/layout/process5"/>
    <dgm:cxn modelId="{309D2E14-E45E-47B3-8C93-D73B889B75BF}" type="presOf" srcId="{02D272A0-4445-4ACA-9483-EF169696ED2B}" destId="{B3A8F796-5E02-4481-8CD3-19CDD8605209}" srcOrd="1" destOrd="0" presId="urn:microsoft.com/office/officeart/2005/8/layout/process5"/>
    <dgm:cxn modelId="{55AB2D06-B284-43CC-97D2-C67C3971F334}" srcId="{964CE03C-23D4-4515-BA8C-353E76465F45}" destId="{C7C348F2-19EC-4555-92F6-C21BABBB42F9}" srcOrd="4" destOrd="0" parTransId="{4AB1C898-9CD7-4B5C-A53D-4F93C3721B8C}" sibTransId="{4894F1DF-8F10-4B3F-A343-0BFC5BD662EF}"/>
    <dgm:cxn modelId="{B379F6E4-8C2A-4810-9B08-7D283131B6AE}" type="presOf" srcId="{B20A7A23-F003-4ECB-A54C-516C6E3774E3}" destId="{3A6D886A-55D6-442E-9FA7-82855A2379D6}" srcOrd="1" destOrd="0" presId="urn:microsoft.com/office/officeart/2005/8/layout/process5"/>
    <dgm:cxn modelId="{6DF4944F-D39E-43C7-B133-EA7046C9C2C7}" type="presOf" srcId="{F0A255E1-7356-4FE2-8000-BEFF562768DE}" destId="{E6BEB61E-510A-4501-BEF3-4EC2D856BD38}" srcOrd="0" destOrd="0" presId="urn:microsoft.com/office/officeart/2005/8/layout/process5"/>
    <dgm:cxn modelId="{40F3C36C-5BB6-4219-AF67-83609133372E}" srcId="{964CE03C-23D4-4515-BA8C-353E76465F45}" destId="{BC07FAC3-0A32-4D27-B27E-095F32C8AA98}" srcOrd="5" destOrd="0" parTransId="{F68CB987-57C6-4BA5-A137-62CC764F325F}" sibTransId="{B4736A61-3269-4401-853D-B2C323821219}"/>
    <dgm:cxn modelId="{03B0D482-5FB4-4D53-ABFA-E775F96AF8EE}" srcId="{964CE03C-23D4-4515-BA8C-353E76465F45}" destId="{4AF9CAC7-7572-436E-A1FC-FF79A7C8E70E}" srcOrd="1" destOrd="0" parTransId="{57E6CC9E-1308-4085-B0CD-D51C676B720B}" sibTransId="{02D272A0-4445-4ACA-9483-EF169696ED2B}"/>
    <dgm:cxn modelId="{E5F241C9-6542-4345-B024-9645131F7E12}" srcId="{964CE03C-23D4-4515-BA8C-353E76465F45}" destId="{EF5F7D9B-2282-4BAF-9E07-13AAF28BAD1D}" srcOrd="0" destOrd="0" parTransId="{3CD3C6AE-86B2-4F45-9224-E0069D8F51BA}" sibTransId="{F0A255E1-7356-4FE2-8000-BEFF562768DE}"/>
    <dgm:cxn modelId="{521B4EE4-7655-4CE4-ACB1-D14018B8855E}" type="presOf" srcId="{BC07FAC3-0A32-4D27-B27E-095F32C8AA98}" destId="{68FCF842-956C-44F3-900F-3B8C158E11F6}" srcOrd="0" destOrd="0" presId="urn:microsoft.com/office/officeart/2005/8/layout/process5"/>
    <dgm:cxn modelId="{72368F7C-AC61-42AF-A0EC-4E6A66D9B893}" type="presOf" srcId="{E7EB261F-4A23-4FC2-9B93-53E572791062}" destId="{1AEF0A80-AF97-48E3-8F2B-126035EE3DB5}" srcOrd="0" destOrd="0" presId="urn:microsoft.com/office/officeart/2005/8/layout/process5"/>
    <dgm:cxn modelId="{E4939AAD-06DF-4CA3-A6AC-6DA1E3B43560}" type="presOf" srcId="{EF5F7D9B-2282-4BAF-9E07-13AAF28BAD1D}" destId="{2C5860C6-A7AE-41D6-8F2D-810FFE14F3E4}" srcOrd="0" destOrd="0" presId="urn:microsoft.com/office/officeart/2005/8/layout/process5"/>
    <dgm:cxn modelId="{982A870E-9326-4140-996D-A9B80FD5D531}" type="presOf" srcId="{4894F1DF-8F10-4B3F-A343-0BFC5BD662EF}" destId="{AAEC239A-EF96-4146-898E-9561B4B2A228}" srcOrd="0" destOrd="0" presId="urn:microsoft.com/office/officeart/2005/8/layout/process5"/>
    <dgm:cxn modelId="{0C24CFCA-1880-4F98-B700-C10D19443F3E}" type="presOf" srcId="{C7C348F2-19EC-4555-92F6-C21BABBB42F9}" destId="{88845528-815B-4D24-A2AC-BAEFDC589B51}" srcOrd="0" destOrd="0" presId="urn:microsoft.com/office/officeart/2005/8/layout/process5"/>
    <dgm:cxn modelId="{DA2DB025-0440-4070-825E-4B4DC890572D}" type="presOf" srcId="{F0A255E1-7356-4FE2-8000-BEFF562768DE}" destId="{ED5CA49E-E4BD-474A-91C7-0C1E734C869C}" srcOrd="1" destOrd="0" presId="urn:microsoft.com/office/officeart/2005/8/layout/process5"/>
    <dgm:cxn modelId="{59E0FA94-B802-4052-B0D0-23B3BE2574A4}" srcId="{964CE03C-23D4-4515-BA8C-353E76465F45}" destId="{243CBB7E-6AD7-4F36-B615-E30C76BC8650}" srcOrd="3" destOrd="0" parTransId="{F91814D1-09AE-4144-A3C1-17DE18EEE0E2}" sibTransId="{E7EB261F-4A23-4FC2-9B93-53E572791062}"/>
    <dgm:cxn modelId="{DCB356FA-CA11-4A1A-8698-C667758C46E5}" type="presOf" srcId="{B20A7A23-F003-4ECB-A54C-516C6E3774E3}" destId="{BE7F97B1-DB63-432A-9DBA-54CFDB6162AD}" srcOrd="0" destOrd="0" presId="urn:microsoft.com/office/officeart/2005/8/layout/process5"/>
    <dgm:cxn modelId="{5113695A-72C3-4E6D-A281-C1CA25F9BAE7}" type="presOf" srcId="{E7EB261F-4A23-4FC2-9B93-53E572791062}" destId="{5D89F6A1-3E2C-4697-9989-5DD406E78594}" srcOrd="1" destOrd="0" presId="urn:microsoft.com/office/officeart/2005/8/layout/process5"/>
    <dgm:cxn modelId="{B9B77D1D-F831-42A9-8940-94B66E74F926}" srcId="{964CE03C-23D4-4515-BA8C-353E76465F45}" destId="{9B019CF4-455F-4A07-BDCA-34008AF5E2CC}" srcOrd="2" destOrd="0" parTransId="{63A39E7F-5660-4AFC-959E-EB3AED28F30D}" sibTransId="{B20A7A23-F003-4ECB-A54C-516C6E3774E3}"/>
    <dgm:cxn modelId="{7D6B00F5-E683-4E0A-BB0F-91CD0B51AB29}" type="presOf" srcId="{964CE03C-23D4-4515-BA8C-353E76465F45}" destId="{1F747115-2D25-4537-91A0-60DB2E765A10}" srcOrd="0" destOrd="0" presId="urn:microsoft.com/office/officeart/2005/8/layout/process5"/>
    <dgm:cxn modelId="{E6F43C59-6279-45F6-BF32-9B59A0377740}" type="presParOf" srcId="{1F747115-2D25-4537-91A0-60DB2E765A10}" destId="{2C5860C6-A7AE-41D6-8F2D-810FFE14F3E4}" srcOrd="0" destOrd="0" presId="urn:microsoft.com/office/officeart/2005/8/layout/process5"/>
    <dgm:cxn modelId="{2D638C1A-CC55-46DA-AE44-A4E5DF939B41}" type="presParOf" srcId="{1F747115-2D25-4537-91A0-60DB2E765A10}" destId="{E6BEB61E-510A-4501-BEF3-4EC2D856BD38}" srcOrd="1" destOrd="0" presId="urn:microsoft.com/office/officeart/2005/8/layout/process5"/>
    <dgm:cxn modelId="{5B829868-3BEA-4920-82DB-5FBD65DD31C6}" type="presParOf" srcId="{E6BEB61E-510A-4501-BEF3-4EC2D856BD38}" destId="{ED5CA49E-E4BD-474A-91C7-0C1E734C869C}" srcOrd="0" destOrd="0" presId="urn:microsoft.com/office/officeart/2005/8/layout/process5"/>
    <dgm:cxn modelId="{9EE427A2-2394-4312-98DC-27D95110A725}" type="presParOf" srcId="{1F747115-2D25-4537-91A0-60DB2E765A10}" destId="{211CDD78-B769-4154-AD8F-155B26C9E4B4}" srcOrd="2" destOrd="0" presId="urn:microsoft.com/office/officeart/2005/8/layout/process5"/>
    <dgm:cxn modelId="{AE822B81-8390-4BB0-91ED-D9F597DD1489}" type="presParOf" srcId="{1F747115-2D25-4537-91A0-60DB2E765A10}" destId="{6552A68F-A8A6-4EBF-94DA-85CE49595E5E}" srcOrd="3" destOrd="0" presId="urn:microsoft.com/office/officeart/2005/8/layout/process5"/>
    <dgm:cxn modelId="{BC18EFDE-2FD2-48C9-8A3C-50CA3D81D81B}" type="presParOf" srcId="{6552A68F-A8A6-4EBF-94DA-85CE49595E5E}" destId="{B3A8F796-5E02-4481-8CD3-19CDD8605209}" srcOrd="0" destOrd="0" presId="urn:microsoft.com/office/officeart/2005/8/layout/process5"/>
    <dgm:cxn modelId="{D0D8DDBF-1286-4E3C-A5DD-4C19655DD827}" type="presParOf" srcId="{1F747115-2D25-4537-91A0-60DB2E765A10}" destId="{A3350077-77E4-42B0-8E6B-97BE9375F670}" srcOrd="4" destOrd="0" presId="urn:microsoft.com/office/officeart/2005/8/layout/process5"/>
    <dgm:cxn modelId="{E4A312EF-BF16-4D6E-A543-EA8478A3178A}" type="presParOf" srcId="{1F747115-2D25-4537-91A0-60DB2E765A10}" destId="{BE7F97B1-DB63-432A-9DBA-54CFDB6162AD}" srcOrd="5" destOrd="0" presId="urn:microsoft.com/office/officeart/2005/8/layout/process5"/>
    <dgm:cxn modelId="{82B61C26-2EC9-4EBF-9CF7-4D4787958D41}" type="presParOf" srcId="{BE7F97B1-DB63-432A-9DBA-54CFDB6162AD}" destId="{3A6D886A-55D6-442E-9FA7-82855A2379D6}" srcOrd="0" destOrd="0" presId="urn:microsoft.com/office/officeart/2005/8/layout/process5"/>
    <dgm:cxn modelId="{A4A49E56-11A1-40C7-AE6E-889A98D2A2C6}" type="presParOf" srcId="{1F747115-2D25-4537-91A0-60DB2E765A10}" destId="{C1FC8B88-A587-4836-81FA-E42F3CD6B206}" srcOrd="6" destOrd="0" presId="urn:microsoft.com/office/officeart/2005/8/layout/process5"/>
    <dgm:cxn modelId="{D01A5E98-5B85-441D-AA52-555B07E354D3}" type="presParOf" srcId="{1F747115-2D25-4537-91A0-60DB2E765A10}" destId="{1AEF0A80-AF97-48E3-8F2B-126035EE3DB5}" srcOrd="7" destOrd="0" presId="urn:microsoft.com/office/officeart/2005/8/layout/process5"/>
    <dgm:cxn modelId="{08AB8C93-8112-465F-83C5-C76A1DF98239}" type="presParOf" srcId="{1AEF0A80-AF97-48E3-8F2B-126035EE3DB5}" destId="{5D89F6A1-3E2C-4697-9989-5DD406E78594}" srcOrd="0" destOrd="0" presId="urn:microsoft.com/office/officeart/2005/8/layout/process5"/>
    <dgm:cxn modelId="{3D036015-09CB-4F62-A19F-E1BF21E6BB10}" type="presParOf" srcId="{1F747115-2D25-4537-91A0-60DB2E765A10}" destId="{88845528-815B-4D24-A2AC-BAEFDC589B51}" srcOrd="8" destOrd="0" presId="urn:microsoft.com/office/officeart/2005/8/layout/process5"/>
    <dgm:cxn modelId="{497D1DD7-6CBC-4CA9-A6BA-C7C3FDE0053C}" type="presParOf" srcId="{1F747115-2D25-4537-91A0-60DB2E765A10}" destId="{AAEC239A-EF96-4146-898E-9561B4B2A228}" srcOrd="9" destOrd="0" presId="urn:microsoft.com/office/officeart/2005/8/layout/process5"/>
    <dgm:cxn modelId="{24F67001-E8EC-4473-9193-2DB589F2CA6C}" type="presParOf" srcId="{AAEC239A-EF96-4146-898E-9561B4B2A228}" destId="{F98760DF-4686-45D1-82D3-9D47030A895F}" srcOrd="0" destOrd="0" presId="urn:microsoft.com/office/officeart/2005/8/layout/process5"/>
    <dgm:cxn modelId="{F91EC43D-2523-4993-BB12-44C48CF1FE3C}" type="presParOf" srcId="{1F747115-2D25-4537-91A0-60DB2E765A10}" destId="{68FCF842-956C-44F3-900F-3B8C158E11F6}"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708F49-4B53-47BD-A109-73076661BDD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MX"/>
        </a:p>
      </dgm:t>
    </dgm:pt>
    <mc:AlternateContent xmlns:mc="http://schemas.openxmlformats.org/markup-compatibility/2006" xmlns:a14="http://schemas.microsoft.com/office/drawing/2010/main">
      <mc:Choice Requires="a14">
        <dgm:pt modelId="{3E72676B-48E2-4A3B-BBF6-5FC195522C68}">
          <dgm:prSet phldrT="[Texto]"/>
          <dgm:spPr/>
          <dgm:t>
            <a:bodyPr/>
            <a:lstStyle/>
            <a:p>
              <a:r>
                <a:rPr lang="es-MX" dirty="0" smtClean="0"/>
                <a:t>Preparar 3 tubos de ensaye de 13x100 mm con 0.5 mL de </a:t>
              </a:r>
              <a14:m>
                <m:oMath xmlns:m="http://schemas.openxmlformats.org/officeDocument/2006/math">
                  <m:r>
                    <a:rPr lang="es-MX" b="0" i="1" smtClean="0">
                      <a:latin typeface="Cambria Math" panose="02040503050406030204" pitchFamily="18" charset="0"/>
                    </a:rPr>
                    <m:t>𝐻𝐶𝑙</m:t>
                  </m:r>
                </m:oMath>
              </a14:m>
              <a:r>
                <a:rPr lang="es-MX" dirty="0" smtClean="0"/>
                <a:t> 0.1 M cada uno.</a:t>
              </a:r>
              <a:endParaRPr lang="es-MX" dirty="0"/>
            </a:p>
          </dgm:t>
        </dgm:pt>
      </mc:Choice>
      <mc:Fallback xmlns="">
        <dgm:pt modelId="{3E72676B-48E2-4A3B-BBF6-5FC195522C68}">
          <dgm:prSet phldrT="[Texto]"/>
          <dgm:spPr/>
          <dgm:t>
            <a:bodyPr/>
            <a:lstStyle/>
            <a:p>
              <a:r>
                <a:rPr lang="es-MX" dirty="0" smtClean="0"/>
                <a:t>Preparar 3 tubos de ensaye de 13x100 mm con 0.5 mL de </a:t>
              </a:r>
              <a:r>
                <a:rPr lang="es-MX" b="0" i="0" smtClean="0">
                  <a:latin typeface="Cambria Math" panose="02040503050406030204" pitchFamily="18" charset="0"/>
                </a:rPr>
                <a:t>𝐻𝐶𝑙</a:t>
              </a:r>
              <a:r>
                <a:rPr lang="es-MX" dirty="0" smtClean="0"/>
                <a:t> 0.1 M cada uno.</a:t>
              </a:r>
              <a:endParaRPr lang="es-MX" dirty="0"/>
            </a:p>
          </dgm:t>
        </dgm:pt>
      </mc:Fallback>
    </mc:AlternateContent>
    <dgm:pt modelId="{FE36B511-2942-48A2-BC3E-C0231AB171B6}" type="parTrans" cxnId="{1AA2BFCB-9304-4A91-B50F-58E0F330057F}">
      <dgm:prSet/>
      <dgm:spPr/>
      <dgm:t>
        <a:bodyPr/>
        <a:lstStyle/>
        <a:p>
          <a:endParaRPr lang="es-MX"/>
        </a:p>
      </dgm:t>
    </dgm:pt>
    <dgm:pt modelId="{2A591191-0671-4944-87F0-327D84C978E4}" type="sibTrans" cxnId="{1AA2BFCB-9304-4A91-B50F-58E0F330057F}">
      <dgm:prSet/>
      <dgm:spPr/>
      <dgm:t>
        <a:bodyPr/>
        <a:lstStyle/>
        <a:p>
          <a:endParaRPr lang="es-MX"/>
        </a:p>
      </dgm:t>
    </dgm:pt>
    <mc:AlternateContent xmlns:mc="http://schemas.openxmlformats.org/markup-compatibility/2006" xmlns:a14="http://schemas.microsoft.com/office/drawing/2010/main">
      <mc:Choice Requires="a14">
        <dgm:pt modelId="{606B8A50-3524-4821-8AF8-9B954252026D}">
          <dgm:prSet phldrT="[Texto]"/>
          <dgm:spPr/>
          <dgm:t>
            <a:bodyPr/>
            <a:lstStyle/>
            <a:p>
              <a:r>
                <a:rPr lang="es-MX" dirty="0" smtClean="0"/>
                <a:t>Marcar los tubos con los símbolos: </a:t>
              </a:r>
              <a14:m>
                <m:oMath xmlns:m="http://schemas.openxmlformats.org/officeDocument/2006/math">
                  <m:r>
                    <a:rPr lang="es-MX" b="0" i="1" smtClean="0">
                      <a:latin typeface="Cambria Math" panose="02040503050406030204" pitchFamily="18" charset="0"/>
                    </a:rPr>
                    <m:t>𝐶𝑢</m:t>
                  </m:r>
                  <m:r>
                    <a:rPr lang="es-MX" b="0" i="1" smtClean="0">
                      <a:latin typeface="Cambria Math" panose="02040503050406030204" pitchFamily="18" charset="0"/>
                    </a:rPr>
                    <m:t>, </m:t>
                  </m:r>
                  <m:r>
                    <a:rPr lang="es-MX" b="0" i="1" smtClean="0">
                      <a:latin typeface="Cambria Math" panose="02040503050406030204" pitchFamily="18" charset="0"/>
                    </a:rPr>
                    <m:t>𝑍𝑛</m:t>
                  </m:r>
                  <m:r>
                    <a:rPr lang="es-MX" b="0" i="1" smtClean="0">
                      <a:latin typeface="Cambria Math" panose="02040503050406030204" pitchFamily="18" charset="0"/>
                    </a:rPr>
                    <m:t> </m:t>
                  </m:r>
                  <m:r>
                    <a:rPr lang="es-MX" b="0" i="1" smtClean="0">
                      <a:latin typeface="Cambria Math" panose="02040503050406030204" pitchFamily="18" charset="0"/>
                    </a:rPr>
                    <m:t>𝑦</m:t>
                  </m:r>
                  <m:r>
                    <a:rPr lang="es-MX" b="0" i="1" smtClean="0">
                      <a:latin typeface="Cambria Math" panose="02040503050406030204" pitchFamily="18" charset="0"/>
                    </a:rPr>
                    <m:t> </m:t>
                  </m:r>
                  <m:r>
                    <a:rPr lang="es-MX" b="0" i="1" smtClean="0">
                      <a:latin typeface="Cambria Math" panose="02040503050406030204" pitchFamily="18" charset="0"/>
                    </a:rPr>
                    <m:t>𝑀𝑔</m:t>
                  </m:r>
                </m:oMath>
              </a14:m>
              <a:r>
                <a:rPr lang="es-MX" dirty="0" smtClean="0"/>
                <a:t>.</a:t>
              </a:r>
              <a:endParaRPr lang="es-MX" dirty="0"/>
            </a:p>
          </dgm:t>
        </dgm:pt>
      </mc:Choice>
      <mc:Fallback xmlns="">
        <dgm:pt modelId="{606B8A50-3524-4821-8AF8-9B954252026D}">
          <dgm:prSet phldrT="[Texto]"/>
          <dgm:spPr/>
          <dgm:t>
            <a:bodyPr/>
            <a:lstStyle/>
            <a:p>
              <a:r>
                <a:rPr lang="es-MX" dirty="0" smtClean="0"/>
                <a:t>Marcar los tubos con los símbolos: </a:t>
              </a:r>
              <a:r>
                <a:rPr lang="es-MX" b="0" i="0" smtClean="0">
                  <a:latin typeface="Cambria Math" panose="02040503050406030204" pitchFamily="18" charset="0"/>
                </a:rPr>
                <a:t>𝐶𝑢, 𝑍𝑛 𝑦 𝑀𝑔</a:t>
              </a:r>
              <a:r>
                <a:rPr lang="es-MX" dirty="0" smtClean="0"/>
                <a:t>.</a:t>
              </a:r>
              <a:endParaRPr lang="es-MX" dirty="0"/>
            </a:p>
          </dgm:t>
        </dgm:pt>
      </mc:Fallback>
    </mc:AlternateContent>
    <dgm:pt modelId="{0CCD0EA3-952A-40CB-9AD1-F02644523CF0}" type="parTrans" cxnId="{4CB83179-3B4B-4AC8-9E2E-2415CDDD57FA}">
      <dgm:prSet/>
      <dgm:spPr/>
      <dgm:t>
        <a:bodyPr/>
        <a:lstStyle/>
        <a:p>
          <a:endParaRPr lang="es-MX"/>
        </a:p>
      </dgm:t>
    </dgm:pt>
    <dgm:pt modelId="{9AA1A6BC-D51B-4BC0-8DBB-F9DBBDA772BE}" type="sibTrans" cxnId="{4CB83179-3B4B-4AC8-9E2E-2415CDDD57FA}">
      <dgm:prSet/>
      <dgm:spPr/>
      <dgm:t>
        <a:bodyPr/>
        <a:lstStyle/>
        <a:p>
          <a:endParaRPr lang="es-MX"/>
        </a:p>
      </dgm:t>
    </dgm:pt>
    <dgm:pt modelId="{101656B0-EC7C-43ED-8FC6-CB059689E21D}">
      <dgm:prSet phldrT="[Texto]"/>
      <dgm:spPr/>
      <dgm:t>
        <a:bodyPr/>
        <a:lstStyle/>
        <a:p>
          <a:r>
            <a:rPr lang="es-MX" dirty="0" smtClean="0"/>
            <a:t>Pesar 0.1 gr de cada uno de estos metales en la balanza granataría.</a:t>
          </a:r>
          <a:endParaRPr lang="es-MX" dirty="0"/>
        </a:p>
      </dgm:t>
    </dgm:pt>
    <dgm:pt modelId="{B2B602F5-9ABC-4FAE-BA0B-21732C65E057}" type="parTrans" cxnId="{EF303E26-9FA2-4501-948C-A49E46841C37}">
      <dgm:prSet/>
      <dgm:spPr/>
      <dgm:t>
        <a:bodyPr/>
        <a:lstStyle/>
        <a:p>
          <a:endParaRPr lang="es-MX"/>
        </a:p>
      </dgm:t>
    </dgm:pt>
    <dgm:pt modelId="{9950DCB8-B34B-4987-B328-D17CAF5474AF}" type="sibTrans" cxnId="{EF303E26-9FA2-4501-948C-A49E46841C37}">
      <dgm:prSet/>
      <dgm:spPr/>
      <dgm:t>
        <a:bodyPr/>
        <a:lstStyle/>
        <a:p>
          <a:endParaRPr lang="es-MX"/>
        </a:p>
      </dgm:t>
    </dgm:pt>
    <dgm:pt modelId="{B195509A-976A-4B5F-A638-4D4334DF016D}">
      <dgm:prSet phldrT="[Texto]"/>
      <dgm:spPr/>
      <dgm:t>
        <a:bodyPr/>
        <a:lstStyle/>
        <a:p>
          <a:r>
            <a:rPr lang="es-MX" dirty="0" smtClean="0"/>
            <a:t>Se hace lo mismo con el zinc y el magnesio.</a:t>
          </a:r>
          <a:endParaRPr lang="es-MX" dirty="0"/>
        </a:p>
      </dgm:t>
    </dgm:pt>
    <dgm:pt modelId="{28C05BED-AB5C-4E73-9348-B6E8972961AA}" type="parTrans" cxnId="{555FBBFC-9092-4828-B127-678EAE8CE88B}">
      <dgm:prSet/>
      <dgm:spPr/>
      <dgm:t>
        <a:bodyPr/>
        <a:lstStyle/>
        <a:p>
          <a:endParaRPr lang="es-MX"/>
        </a:p>
      </dgm:t>
    </dgm:pt>
    <dgm:pt modelId="{327EB4CD-1780-4DAB-A181-6657E62423DE}" type="sibTrans" cxnId="{555FBBFC-9092-4828-B127-678EAE8CE88B}">
      <dgm:prSet/>
      <dgm:spPr/>
      <dgm:t>
        <a:bodyPr/>
        <a:lstStyle/>
        <a:p>
          <a:endParaRPr lang="es-MX"/>
        </a:p>
      </dgm:t>
    </dgm:pt>
    <dgm:pt modelId="{34793874-DEA3-4F27-A8C7-165CC7FCF5D1}">
      <dgm:prSet phldrT="[Texto]"/>
      <dgm:spPr/>
      <dgm:t>
        <a:bodyPr/>
        <a:lstStyle/>
        <a:p>
          <a:r>
            <a:rPr lang="es-MX" dirty="0" smtClean="0"/>
            <a:t>Graficar los resultados relacionando los metales vs el tiempo de la reacción.</a:t>
          </a:r>
          <a:endParaRPr lang="es-MX" dirty="0"/>
        </a:p>
      </dgm:t>
    </dgm:pt>
    <dgm:pt modelId="{43FD42EF-5CCE-498F-9108-C60A54A302E5}" type="parTrans" cxnId="{57D7B0E6-9752-4CF6-BC0F-87C51623790C}">
      <dgm:prSet/>
      <dgm:spPr/>
      <dgm:t>
        <a:bodyPr/>
        <a:lstStyle/>
        <a:p>
          <a:endParaRPr lang="es-MX"/>
        </a:p>
      </dgm:t>
    </dgm:pt>
    <dgm:pt modelId="{D40F16D9-11EE-476C-9955-6F13BAC78433}" type="sibTrans" cxnId="{57D7B0E6-9752-4CF6-BC0F-87C51623790C}">
      <dgm:prSet/>
      <dgm:spPr/>
      <dgm:t>
        <a:bodyPr/>
        <a:lstStyle/>
        <a:p>
          <a:endParaRPr lang="es-MX"/>
        </a:p>
      </dgm:t>
    </dgm:pt>
    <dgm:pt modelId="{3D3D02F5-9B07-4ED8-9ECB-DD711810DDF8}">
      <dgm:prSet phldrT="[Texto]"/>
      <dgm:spPr/>
      <dgm:t>
        <a:bodyPr/>
        <a:lstStyle/>
        <a:p>
          <a:r>
            <a:rPr lang="es-MX" dirty="0" smtClean="0"/>
            <a:t>Agregar el cobre al tubo correspondiente tomando el tiempo de reacción desde el momento de la adición del metal al tubo, hasta observar la conversión completa del metal.</a:t>
          </a:r>
          <a:endParaRPr lang="es-MX" dirty="0"/>
        </a:p>
      </dgm:t>
    </dgm:pt>
    <dgm:pt modelId="{6F128DC9-75C0-48E7-928A-2865F35DB23B}" type="parTrans" cxnId="{5AA7D270-4A3F-4279-B40F-7F68813CDEF5}">
      <dgm:prSet/>
      <dgm:spPr/>
      <dgm:t>
        <a:bodyPr/>
        <a:lstStyle/>
        <a:p>
          <a:endParaRPr lang="es-MX"/>
        </a:p>
      </dgm:t>
    </dgm:pt>
    <dgm:pt modelId="{986AF396-1DCF-4A68-89BE-25152C9FBBA1}" type="sibTrans" cxnId="{5AA7D270-4A3F-4279-B40F-7F68813CDEF5}">
      <dgm:prSet/>
      <dgm:spPr/>
      <dgm:t>
        <a:bodyPr/>
        <a:lstStyle/>
        <a:p>
          <a:endParaRPr lang="es-MX"/>
        </a:p>
      </dgm:t>
    </dgm:pt>
    <dgm:pt modelId="{1552C7FE-85B1-4232-A0F5-F8AF42650FE7}" type="pres">
      <dgm:prSet presAssocID="{61708F49-4B53-47BD-A109-73076661BDD0}" presName="diagram" presStyleCnt="0">
        <dgm:presLayoutVars>
          <dgm:dir/>
          <dgm:resizeHandles val="exact"/>
        </dgm:presLayoutVars>
      </dgm:prSet>
      <dgm:spPr/>
      <dgm:t>
        <a:bodyPr/>
        <a:lstStyle/>
        <a:p>
          <a:endParaRPr lang="es-MX"/>
        </a:p>
      </dgm:t>
    </dgm:pt>
    <dgm:pt modelId="{876F14EA-D1BB-4568-BA72-56D4C3EB7B9A}" type="pres">
      <dgm:prSet presAssocID="{3E72676B-48E2-4A3B-BBF6-5FC195522C68}" presName="node" presStyleLbl="node1" presStyleIdx="0" presStyleCnt="6">
        <dgm:presLayoutVars>
          <dgm:bulletEnabled val="1"/>
        </dgm:presLayoutVars>
      </dgm:prSet>
      <dgm:spPr/>
      <dgm:t>
        <a:bodyPr/>
        <a:lstStyle/>
        <a:p>
          <a:endParaRPr lang="es-MX"/>
        </a:p>
      </dgm:t>
    </dgm:pt>
    <dgm:pt modelId="{58057985-B84C-4E8D-B9C9-A2B617929E13}" type="pres">
      <dgm:prSet presAssocID="{2A591191-0671-4944-87F0-327D84C978E4}" presName="sibTrans" presStyleLbl="sibTrans2D1" presStyleIdx="0" presStyleCnt="5"/>
      <dgm:spPr/>
      <dgm:t>
        <a:bodyPr/>
        <a:lstStyle/>
        <a:p>
          <a:endParaRPr lang="es-MX"/>
        </a:p>
      </dgm:t>
    </dgm:pt>
    <dgm:pt modelId="{7696CC1E-E9F2-481D-B844-299166E2B217}" type="pres">
      <dgm:prSet presAssocID="{2A591191-0671-4944-87F0-327D84C978E4}" presName="connectorText" presStyleLbl="sibTrans2D1" presStyleIdx="0" presStyleCnt="5"/>
      <dgm:spPr/>
      <dgm:t>
        <a:bodyPr/>
        <a:lstStyle/>
        <a:p>
          <a:endParaRPr lang="es-MX"/>
        </a:p>
      </dgm:t>
    </dgm:pt>
    <dgm:pt modelId="{0F75BBA4-0547-4B47-A2CE-0EFCA878AC0B}" type="pres">
      <dgm:prSet presAssocID="{606B8A50-3524-4821-8AF8-9B954252026D}" presName="node" presStyleLbl="node1" presStyleIdx="1" presStyleCnt="6">
        <dgm:presLayoutVars>
          <dgm:bulletEnabled val="1"/>
        </dgm:presLayoutVars>
      </dgm:prSet>
      <dgm:spPr/>
      <dgm:t>
        <a:bodyPr/>
        <a:lstStyle/>
        <a:p>
          <a:endParaRPr lang="es-MX"/>
        </a:p>
      </dgm:t>
    </dgm:pt>
    <dgm:pt modelId="{38D3BEFC-6139-4950-95B2-49236C385724}" type="pres">
      <dgm:prSet presAssocID="{9AA1A6BC-D51B-4BC0-8DBB-F9DBBDA772BE}" presName="sibTrans" presStyleLbl="sibTrans2D1" presStyleIdx="1" presStyleCnt="5"/>
      <dgm:spPr/>
      <dgm:t>
        <a:bodyPr/>
        <a:lstStyle/>
        <a:p>
          <a:endParaRPr lang="es-MX"/>
        </a:p>
      </dgm:t>
    </dgm:pt>
    <dgm:pt modelId="{31DEFE0D-D7D3-4941-8A98-7DFF78949EBD}" type="pres">
      <dgm:prSet presAssocID="{9AA1A6BC-D51B-4BC0-8DBB-F9DBBDA772BE}" presName="connectorText" presStyleLbl="sibTrans2D1" presStyleIdx="1" presStyleCnt="5"/>
      <dgm:spPr/>
      <dgm:t>
        <a:bodyPr/>
        <a:lstStyle/>
        <a:p>
          <a:endParaRPr lang="es-MX"/>
        </a:p>
      </dgm:t>
    </dgm:pt>
    <dgm:pt modelId="{617896F5-2FB4-40EB-8ED4-37FDBD495C61}" type="pres">
      <dgm:prSet presAssocID="{101656B0-EC7C-43ED-8FC6-CB059689E21D}" presName="node" presStyleLbl="node1" presStyleIdx="2" presStyleCnt="6">
        <dgm:presLayoutVars>
          <dgm:bulletEnabled val="1"/>
        </dgm:presLayoutVars>
      </dgm:prSet>
      <dgm:spPr/>
      <dgm:t>
        <a:bodyPr/>
        <a:lstStyle/>
        <a:p>
          <a:endParaRPr lang="es-MX"/>
        </a:p>
      </dgm:t>
    </dgm:pt>
    <dgm:pt modelId="{C5A7A8EB-99D0-46E7-8AB2-D09DA255860C}" type="pres">
      <dgm:prSet presAssocID="{9950DCB8-B34B-4987-B328-D17CAF5474AF}" presName="sibTrans" presStyleLbl="sibTrans2D1" presStyleIdx="2" presStyleCnt="5"/>
      <dgm:spPr/>
      <dgm:t>
        <a:bodyPr/>
        <a:lstStyle/>
        <a:p>
          <a:endParaRPr lang="es-MX"/>
        </a:p>
      </dgm:t>
    </dgm:pt>
    <dgm:pt modelId="{16C7550E-6B36-47B1-963C-C0090F8A1D4F}" type="pres">
      <dgm:prSet presAssocID="{9950DCB8-B34B-4987-B328-D17CAF5474AF}" presName="connectorText" presStyleLbl="sibTrans2D1" presStyleIdx="2" presStyleCnt="5"/>
      <dgm:spPr/>
      <dgm:t>
        <a:bodyPr/>
        <a:lstStyle/>
        <a:p>
          <a:endParaRPr lang="es-MX"/>
        </a:p>
      </dgm:t>
    </dgm:pt>
    <dgm:pt modelId="{FE641421-3518-4B3F-989A-934065F361F8}" type="pres">
      <dgm:prSet presAssocID="{3D3D02F5-9B07-4ED8-9ECB-DD711810DDF8}" presName="node" presStyleLbl="node1" presStyleIdx="3" presStyleCnt="6">
        <dgm:presLayoutVars>
          <dgm:bulletEnabled val="1"/>
        </dgm:presLayoutVars>
      </dgm:prSet>
      <dgm:spPr/>
      <dgm:t>
        <a:bodyPr/>
        <a:lstStyle/>
        <a:p>
          <a:endParaRPr lang="es-MX"/>
        </a:p>
      </dgm:t>
    </dgm:pt>
    <dgm:pt modelId="{9A178A55-B467-4F2B-BCA9-892DD8C8A652}" type="pres">
      <dgm:prSet presAssocID="{986AF396-1DCF-4A68-89BE-25152C9FBBA1}" presName="sibTrans" presStyleLbl="sibTrans2D1" presStyleIdx="3" presStyleCnt="5"/>
      <dgm:spPr/>
      <dgm:t>
        <a:bodyPr/>
        <a:lstStyle/>
        <a:p>
          <a:endParaRPr lang="es-MX"/>
        </a:p>
      </dgm:t>
    </dgm:pt>
    <dgm:pt modelId="{C9A72B90-F335-418F-ADF7-334FE977F5A5}" type="pres">
      <dgm:prSet presAssocID="{986AF396-1DCF-4A68-89BE-25152C9FBBA1}" presName="connectorText" presStyleLbl="sibTrans2D1" presStyleIdx="3" presStyleCnt="5"/>
      <dgm:spPr/>
      <dgm:t>
        <a:bodyPr/>
        <a:lstStyle/>
        <a:p>
          <a:endParaRPr lang="es-MX"/>
        </a:p>
      </dgm:t>
    </dgm:pt>
    <dgm:pt modelId="{C7F06E42-A049-41BD-BC7D-B7B1AEE7F407}" type="pres">
      <dgm:prSet presAssocID="{B195509A-976A-4B5F-A638-4D4334DF016D}" presName="node" presStyleLbl="node1" presStyleIdx="4" presStyleCnt="6">
        <dgm:presLayoutVars>
          <dgm:bulletEnabled val="1"/>
        </dgm:presLayoutVars>
      </dgm:prSet>
      <dgm:spPr/>
      <dgm:t>
        <a:bodyPr/>
        <a:lstStyle/>
        <a:p>
          <a:endParaRPr lang="es-MX"/>
        </a:p>
      </dgm:t>
    </dgm:pt>
    <dgm:pt modelId="{2207BDEB-D513-4607-8095-AB344D7375B9}" type="pres">
      <dgm:prSet presAssocID="{327EB4CD-1780-4DAB-A181-6657E62423DE}" presName="sibTrans" presStyleLbl="sibTrans2D1" presStyleIdx="4" presStyleCnt="5"/>
      <dgm:spPr/>
      <dgm:t>
        <a:bodyPr/>
        <a:lstStyle/>
        <a:p>
          <a:endParaRPr lang="es-MX"/>
        </a:p>
      </dgm:t>
    </dgm:pt>
    <dgm:pt modelId="{3B272204-4A58-443F-BF50-38D5D350D51E}" type="pres">
      <dgm:prSet presAssocID="{327EB4CD-1780-4DAB-A181-6657E62423DE}" presName="connectorText" presStyleLbl="sibTrans2D1" presStyleIdx="4" presStyleCnt="5"/>
      <dgm:spPr/>
      <dgm:t>
        <a:bodyPr/>
        <a:lstStyle/>
        <a:p>
          <a:endParaRPr lang="es-MX"/>
        </a:p>
      </dgm:t>
    </dgm:pt>
    <dgm:pt modelId="{F2C893F7-3A43-42CE-9F4D-070F8AAF0F82}" type="pres">
      <dgm:prSet presAssocID="{34793874-DEA3-4F27-A8C7-165CC7FCF5D1}" presName="node" presStyleLbl="node1" presStyleIdx="5" presStyleCnt="6">
        <dgm:presLayoutVars>
          <dgm:bulletEnabled val="1"/>
        </dgm:presLayoutVars>
      </dgm:prSet>
      <dgm:spPr/>
      <dgm:t>
        <a:bodyPr/>
        <a:lstStyle/>
        <a:p>
          <a:endParaRPr lang="es-MX"/>
        </a:p>
      </dgm:t>
    </dgm:pt>
  </dgm:ptLst>
  <dgm:cxnLst>
    <dgm:cxn modelId="{EF303E26-9FA2-4501-948C-A49E46841C37}" srcId="{61708F49-4B53-47BD-A109-73076661BDD0}" destId="{101656B0-EC7C-43ED-8FC6-CB059689E21D}" srcOrd="2" destOrd="0" parTransId="{B2B602F5-9ABC-4FAE-BA0B-21732C65E057}" sibTransId="{9950DCB8-B34B-4987-B328-D17CAF5474AF}"/>
    <dgm:cxn modelId="{1AA2BFCB-9304-4A91-B50F-58E0F330057F}" srcId="{61708F49-4B53-47BD-A109-73076661BDD0}" destId="{3E72676B-48E2-4A3B-BBF6-5FC195522C68}" srcOrd="0" destOrd="0" parTransId="{FE36B511-2942-48A2-BC3E-C0231AB171B6}" sibTransId="{2A591191-0671-4944-87F0-327D84C978E4}"/>
    <dgm:cxn modelId="{20DFD3B2-E657-454C-9257-4A848D8D62E2}" type="presOf" srcId="{2A591191-0671-4944-87F0-327D84C978E4}" destId="{7696CC1E-E9F2-481D-B844-299166E2B217}" srcOrd="1" destOrd="0" presId="urn:microsoft.com/office/officeart/2005/8/layout/process5"/>
    <dgm:cxn modelId="{DA72AA82-B7E2-49B9-961C-D4912E21CDBE}" type="presOf" srcId="{9AA1A6BC-D51B-4BC0-8DBB-F9DBBDA772BE}" destId="{31DEFE0D-D7D3-4941-8A98-7DFF78949EBD}" srcOrd="1" destOrd="0" presId="urn:microsoft.com/office/officeart/2005/8/layout/process5"/>
    <dgm:cxn modelId="{00D8D682-C934-47B1-B113-1DB9D51F6C8D}" type="presOf" srcId="{327EB4CD-1780-4DAB-A181-6657E62423DE}" destId="{2207BDEB-D513-4607-8095-AB344D7375B9}" srcOrd="0" destOrd="0" presId="urn:microsoft.com/office/officeart/2005/8/layout/process5"/>
    <dgm:cxn modelId="{555FBBFC-9092-4828-B127-678EAE8CE88B}" srcId="{61708F49-4B53-47BD-A109-73076661BDD0}" destId="{B195509A-976A-4B5F-A638-4D4334DF016D}" srcOrd="4" destOrd="0" parTransId="{28C05BED-AB5C-4E73-9348-B6E8972961AA}" sibTransId="{327EB4CD-1780-4DAB-A181-6657E62423DE}"/>
    <dgm:cxn modelId="{5988C696-10C8-495C-80CF-DAF16C48E511}" type="presOf" srcId="{327EB4CD-1780-4DAB-A181-6657E62423DE}" destId="{3B272204-4A58-443F-BF50-38D5D350D51E}" srcOrd="1" destOrd="0" presId="urn:microsoft.com/office/officeart/2005/8/layout/process5"/>
    <dgm:cxn modelId="{14B6E9AD-DD44-47DC-8364-43035FD80314}" type="presOf" srcId="{101656B0-EC7C-43ED-8FC6-CB059689E21D}" destId="{617896F5-2FB4-40EB-8ED4-37FDBD495C61}" srcOrd="0" destOrd="0" presId="urn:microsoft.com/office/officeart/2005/8/layout/process5"/>
    <dgm:cxn modelId="{C99B5998-EF26-4DC1-A69A-296258697033}" type="presOf" srcId="{3D3D02F5-9B07-4ED8-9ECB-DD711810DDF8}" destId="{FE641421-3518-4B3F-989A-934065F361F8}" srcOrd="0" destOrd="0" presId="urn:microsoft.com/office/officeart/2005/8/layout/process5"/>
    <dgm:cxn modelId="{ADE992F7-8745-42AE-B47B-65FD537B058A}" type="presOf" srcId="{3E72676B-48E2-4A3B-BBF6-5FC195522C68}" destId="{876F14EA-D1BB-4568-BA72-56D4C3EB7B9A}" srcOrd="0" destOrd="0" presId="urn:microsoft.com/office/officeart/2005/8/layout/process5"/>
    <dgm:cxn modelId="{61AE8CD0-CD6E-42AC-AB5A-F24D89C4192C}" type="presOf" srcId="{606B8A50-3524-4821-8AF8-9B954252026D}" destId="{0F75BBA4-0547-4B47-A2CE-0EFCA878AC0B}" srcOrd="0" destOrd="0" presId="urn:microsoft.com/office/officeart/2005/8/layout/process5"/>
    <dgm:cxn modelId="{4CB83179-3B4B-4AC8-9E2E-2415CDDD57FA}" srcId="{61708F49-4B53-47BD-A109-73076661BDD0}" destId="{606B8A50-3524-4821-8AF8-9B954252026D}" srcOrd="1" destOrd="0" parTransId="{0CCD0EA3-952A-40CB-9AD1-F02644523CF0}" sibTransId="{9AA1A6BC-D51B-4BC0-8DBB-F9DBBDA772BE}"/>
    <dgm:cxn modelId="{5948E1D4-38BB-4127-A254-4A3AB9E24E69}" type="presOf" srcId="{9950DCB8-B34B-4987-B328-D17CAF5474AF}" destId="{16C7550E-6B36-47B1-963C-C0090F8A1D4F}" srcOrd="1" destOrd="0" presId="urn:microsoft.com/office/officeart/2005/8/layout/process5"/>
    <dgm:cxn modelId="{C89E0EF9-15A6-4E5F-845A-06278B93D040}" type="presOf" srcId="{61708F49-4B53-47BD-A109-73076661BDD0}" destId="{1552C7FE-85B1-4232-A0F5-F8AF42650FE7}" srcOrd="0" destOrd="0" presId="urn:microsoft.com/office/officeart/2005/8/layout/process5"/>
    <dgm:cxn modelId="{5AA7D270-4A3F-4279-B40F-7F68813CDEF5}" srcId="{61708F49-4B53-47BD-A109-73076661BDD0}" destId="{3D3D02F5-9B07-4ED8-9ECB-DD711810DDF8}" srcOrd="3" destOrd="0" parTransId="{6F128DC9-75C0-48E7-928A-2865F35DB23B}" sibTransId="{986AF396-1DCF-4A68-89BE-25152C9FBBA1}"/>
    <dgm:cxn modelId="{C98BF368-934C-4DD7-82C8-199755916077}" type="presOf" srcId="{B195509A-976A-4B5F-A638-4D4334DF016D}" destId="{C7F06E42-A049-41BD-BC7D-B7B1AEE7F407}" srcOrd="0" destOrd="0" presId="urn:microsoft.com/office/officeart/2005/8/layout/process5"/>
    <dgm:cxn modelId="{44705173-F535-4D32-8377-53517D420CA9}" type="presOf" srcId="{986AF396-1DCF-4A68-89BE-25152C9FBBA1}" destId="{C9A72B90-F335-418F-ADF7-334FE977F5A5}" srcOrd="1" destOrd="0" presId="urn:microsoft.com/office/officeart/2005/8/layout/process5"/>
    <dgm:cxn modelId="{1DCD5AE2-23E6-4F3F-9F15-8652E6CEC95A}" type="presOf" srcId="{2A591191-0671-4944-87F0-327D84C978E4}" destId="{58057985-B84C-4E8D-B9C9-A2B617929E13}" srcOrd="0" destOrd="0" presId="urn:microsoft.com/office/officeart/2005/8/layout/process5"/>
    <dgm:cxn modelId="{A3573513-8409-423D-A87E-FEC20FFF417E}" type="presOf" srcId="{34793874-DEA3-4F27-A8C7-165CC7FCF5D1}" destId="{F2C893F7-3A43-42CE-9F4D-070F8AAF0F82}" srcOrd="0" destOrd="0" presId="urn:microsoft.com/office/officeart/2005/8/layout/process5"/>
    <dgm:cxn modelId="{E6A11EAB-C781-4A99-BC8D-A78B78FDC15C}" type="presOf" srcId="{9950DCB8-B34B-4987-B328-D17CAF5474AF}" destId="{C5A7A8EB-99D0-46E7-8AB2-D09DA255860C}" srcOrd="0" destOrd="0" presId="urn:microsoft.com/office/officeart/2005/8/layout/process5"/>
    <dgm:cxn modelId="{BB5CE826-25D4-4203-8C05-37D953BC4017}" type="presOf" srcId="{986AF396-1DCF-4A68-89BE-25152C9FBBA1}" destId="{9A178A55-B467-4F2B-BCA9-892DD8C8A652}" srcOrd="0" destOrd="0" presId="urn:microsoft.com/office/officeart/2005/8/layout/process5"/>
    <dgm:cxn modelId="{9D41BCFC-1A09-41CD-90C1-F237EE9DED47}" type="presOf" srcId="{9AA1A6BC-D51B-4BC0-8DBB-F9DBBDA772BE}" destId="{38D3BEFC-6139-4950-95B2-49236C385724}" srcOrd="0" destOrd="0" presId="urn:microsoft.com/office/officeart/2005/8/layout/process5"/>
    <dgm:cxn modelId="{57D7B0E6-9752-4CF6-BC0F-87C51623790C}" srcId="{61708F49-4B53-47BD-A109-73076661BDD0}" destId="{34793874-DEA3-4F27-A8C7-165CC7FCF5D1}" srcOrd="5" destOrd="0" parTransId="{43FD42EF-5CCE-498F-9108-C60A54A302E5}" sibTransId="{D40F16D9-11EE-476C-9955-6F13BAC78433}"/>
    <dgm:cxn modelId="{F2301A91-9D71-49D5-9D6F-F9672C466851}" type="presParOf" srcId="{1552C7FE-85B1-4232-A0F5-F8AF42650FE7}" destId="{876F14EA-D1BB-4568-BA72-56D4C3EB7B9A}" srcOrd="0" destOrd="0" presId="urn:microsoft.com/office/officeart/2005/8/layout/process5"/>
    <dgm:cxn modelId="{7D976B49-E67B-4520-A2D1-3262469058F4}" type="presParOf" srcId="{1552C7FE-85B1-4232-A0F5-F8AF42650FE7}" destId="{58057985-B84C-4E8D-B9C9-A2B617929E13}" srcOrd="1" destOrd="0" presId="urn:microsoft.com/office/officeart/2005/8/layout/process5"/>
    <dgm:cxn modelId="{DF2B9FAD-C422-41B2-8432-71CD93FDEAC1}" type="presParOf" srcId="{58057985-B84C-4E8D-B9C9-A2B617929E13}" destId="{7696CC1E-E9F2-481D-B844-299166E2B217}" srcOrd="0" destOrd="0" presId="urn:microsoft.com/office/officeart/2005/8/layout/process5"/>
    <dgm:cxn modelId="{C071510B-750F-489A-AB66-C9FCAE06FE96}" type="presParOf" srcId="{1552C7FE-85B1-4232-A0F5-F8AF42650FE7}" destId="{0F75BBA4-0547-4B47-A2CE-0EFCA878AC0B}" srcOrd="2" destOrd="0" presId="urn:microsoft.com/office/officeart/2005/8/layout/process5"/>
    <dgm:cxn modelId="{1ADF2E4C-F540-4D64-958C-F857B10BE188}" type="presParOf" srcId="{1552C7FE-85B1-4232-A0F5-F8AF42650FE7}" destId="{38D3BEFC-6139-4950-95B2-49236C385724}" srcOrd="3" destOrd="0" presId="urn:microsoft.com/office/officeart/2005/8/layout/process5"/>
    <dgm:cxn modelId="{6760C377-11A8-4003-9EE4-F8E1356AE38F}" type="presParOf" srcId="{38D3BEFC-6139-4950-95B2-49236C385724}" destId="{31DEFE0D-D7D3-4941-8A98-7DFF78949EBD}" srcOrd="0" destOrd="0" presId="urn:microsoft.com/office/officeart/2005/8/layout/process5"/>
    <dgm:cxn modelId="{C6B5C67F-CAED-4BD1-A9B2-39470C1C394C}" type="presParOf" srcId="{1552C7FE-85B1-4232-A0F5-F8AF42650FE7}" destId="{617896F5-2FB4-40EB-8ED4-37FDBD495C61}" srcOrd="4" destOrd="0" presId="urn:microsoft.com/office/officeart/2005/8/layout/process5"/>
    <dgm:cxn modelId="{11BCA047-C064-4616-A081-72A61635C2E3}" type="presParOf" srcId="{1552C7FE-85B1-4232-A0F5-F8AF42650FE7}" destId="{C5A7A8EB-99D0-46E7-8AB2-D09DA255860C}" srcOrd="5" destOrd="0" presId="urn:microsoft.com/office/officeart/2005/8/layout/process5"/>
    <dgm:cxn modelId="{41D800C0-874D-4791-A8BD-FC6C3B1AA8DD}" type="presParOf" srcId="{C5A7A8EB-99D0-46E7-8AB2-D09DA255860C}" destId="{16C7550E-6B36-47B1-963C-C0090F8A1D4F}" srcOrd="0" destOrd="0" presId="urn:microsoft.com/office/officeart/2005/8/layout/process5"/>
    <dgm:cxn modelId="{30FAB90B-D2F3-4228-9F96-4292750DC8DC}" type="presParOf" srcId="{1552C7FE-85B1-4232-A0F5-F8AF42650FE7}" destId="{FE641421-3518-4B3F-989A-934065F361F8}" srcOrd="6" destOrd="0" presId="urn:microsoft.com/office/officeart/2005/8/layout/process5"/>
    <dgm:cxn modelId="{C9AA4780-D75C-49C8-9DC0-0B003C0B9007}" type="presParOf" srcId="{1552C7FE-85B1-4232-A0F5-F8AF42650FE7}" destId="{9A178A55-B467-4F2B-BCA9-892DD8C8A652}" srcOrd="7" destOrd="0" presId="urn:microsoft.com/office/officeart/2005/8/layout/process5"/>
    <dgm:cxn modelId="{ABCFF48A-A2CC-4A5A-9D78-E6AF253E7D7A}" type="presParOf" srcId="{9A178A55-B467-4F2B-BCA9-892DD8C8A652}" destId="{C9A72B90-F335-418F-ADF7-334FE977F5A5}" srcOrd="0" destOrd="0" presId="urn:microsoft.com/office/officeart/2005/8/layout/process5"/>
    <dgm:cxn modelId="{4C3175E3-4AF8-4C50-AAB0-C6028F95F904}" type="presParOf" srcId="{1552C7FE-85B1-4232-A0F5-F8AF42650FE7}" destId="{C7F06E42-A049-41BD-BC7D-B7B1AEE7F407}" srcOrd="8" destOrd="0" presId="urn:microsoft.com/office/officeart/2005/8/layout/process5"/>
    <dgm:cxn modelId="{57691821-495D-48AC-8EDD-53BDE4D626D1}" type="presParOf" srcId="{1552C7FE-85B1-4232-A0F5-F8AF42650FE7}" destId="{2207BDEB-D513-4607-8095-AB344D7375B9}" srcOrd="9" destOrd="0" presId="urn:microsoft.com/office/officeart/2005/8/layout/process5"/>
    <dgm:cxn modelId="{78AEB637-1CE2-4B97-B8D1-38207A03DE51}" type="presParOf" srcId="{2207BDEB-D513-4607-8095-AB344D7375B9}" destId="{3B272204-4A58-443F-BF50-38D5D350D51E}" srcOrd="0" destOrd="0" presId="urn:microsoft.com/office/officeart/2005/8/layout/process5"/>
    <dgm:cxn modelId="{32F1526B-711C-45EE-A6D2-D4E70DA01162}" type="presParOf" srcId="{1552C7FE-85B1-4232-A0F5-F8AF42650FE7}" destId="{F2C893F7-3A43-42CE-9F4D-070F8AAF0F8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708F49-4B53-47BD-A109-73076661BDD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MX"/>
        </a:p>
      </dgm:t>
    </dgm:pt>
    <dgm:pt modelId="{3E72676B-48E2-4A3B-BBF6-5FC195522C68}">
      <dgm:prSet phldrT="[Texto]"/>
      <dgm:spPr>
        <a:blipFill rotWithShape="1">
          <a:blip xmlns:r="http://schemas.openxmlformats.org/officeDocument/2006/relationships" r:embed="rId1"/>
          <a:stretch>
            <a:fillRect/>
          </a:stretch>
        </a:blipFill>
      </dgm:spPr>
      <dgm:t>
        <a:bodyPr/>
        <a:lstStyle/>
        <a:p>
          <a:r>
            <a:rPr lang="es-MX">
              <a:noFill/>
            </a:rPr>
            <a:t> </a:t>
          </a:r>
        </a:p>
      </dgm:t>
    </dgm:pt>
    <dgm:pt modelId="{FE36B511-2942-48A2-BC3E-C0231AB171B6}" type="parTrans" cxnId="{1AA2BFCB-9304-4A91-B50F-58E0F330057F}">
      <dgm:prSet/>
      <dgm:spPr/>
      <dgm:t>
        <a:bodyPr/>
        <a:lstStyle/>
        <a:p>
          <a:endParaRPr lang="es-MX"/>
        </a:p>
      </dgm:t>
    </dgm:pt>
    <dgm:pt modelId="{2A591191-0671-4944-87F0-327D84C978E4}" type="sibTrans" cxnId="{1AA2BFCB-9304-4A91-B50F-58E0F330057F}">
      <dgm:prSet/>
      <dgm:spPr/>
      <dgm:t>
        <a:bodyPr/>
        <a:lstStyle/>
        <a:p>
          <a:endParaRPr lang="es-MX"/>
        </a:p>
      </dgm:t>
    </dgm:pt>
    <dgm:pt modelId="{606B8A50-3524-4821-8AF8-9B954252026D}">
      <dgm:prSet phldrT="[Texto]"/>
      <dgm:spPr>
        <a:blipFill rotWithShape="1">
          <a:blip xmlns:r="http://schemas.openxmlformats.org/officeDocument/2006/relationships" r:embed="rId2"/>
          <a:stretch>
            <a:fillRect/>
          </a:stretch>
        </a:blipFill>
      </dgm:spPr>
      <dgm:t>
        <a:bodyPr/>
        <a:lstStyle/>
        <a:p>
          <a:r>
            <a:rPr lang="es-MX">
              <a:noFill/>
            </a:rPr>
            <a:t> </a:t>
          </a:r>
        </a:p>
      </dgm:t>
    </dgm:pt>
    <dgm:pt modelId="{0CCD0EA3-952A-40CB-9AD1-F02644523CF0}" type="parTrans" cxnId="{4CB83179-3B4B-4AC8-9E2E-2415CDDD57FA}">
      <dgm:prSet/>
      <dgm:spPr/>
      <dgm:t>
        <a:bodyPr/>
        <a:lstStyle/>
        <a:p>
          <a:endParaRPr lang="es-MX"/>
        </a:p>
      </dgm:t>
    </dgm:pt>
    <dgm:pt modelId="{9AA1A6BC-D51B-4BC0-8DBB-F9DBBDA772BE}" type="sibTrans" cxnId="{4CB83179-3B4B-4AC8-9E2E-2415CDDD57FA}">
      <dgm:prSet/>
      <dgm:spPr/>
      <dgm:t>
        <a:bodyPr/>
        <a:lstStyle/>
        <a:p>
          <a:endParaRPr lang="es-MX"/>
        </a:p>
      </dgm:t>
    </dgm:pt>
    <dgm:pt modelId="{101656B0-EC7C-43ED-8FC6-CB059689E21D}">
      <dgm:prSet phldrT="[Texto]"/>
      <dgm:spPr/>
      <dgm:t>
        <a:bodyPr/>
        <a:lstStyle/>
        <a:p>
          <a:r>
            <a:rPr lang="es-MX" dirty="0" smtClean="0"/>
            <a:t>Pesar 0.1 gr de cada uno de estos metales en la balanza granataría.</a:t>
          </a:r>
          <a:endParaRPr lang="es-MX" dirty="0"/>
        </a:p>
      </dgm:t>
    </dgm:pt>
    <dgm:pt modelId="{B2B602F5-9ABC-4FAE-BA0B-21732C65E057}" type="parTrans" cxnId="{EF303E26-9FA2-4501-948C-A49E46841C37}">
      <dgm:prSet/>
      <dgm:spPr/>
      <dgm:t>
        <a:bodyPr/>
        <a:lstStyle/>
        <a:p>
          <a:endParaRPr lang="es-MX"/>
        </a:p>
      </dgm:t>
    </dgm:pt>
    <dgm:pt modelId="{9950DCB8-B34B-4987-B328-D17CAF5474AF}" type="sibTrans" cxnId="{EF303E26-9FA2-4501-948C-A49E46841C37}">
      <dgm:prSet/>
      <dgm:spPr/>
      <dgm:t>
        <a:bodyPr/>
        <a:lstStyle/>
        <a:p>
          <a:endParaRPr lang="es-MX"/>
        </a:p>
      </dgm:t>
    </dgm:pt>
    <dgm:pt modelId="{B195509A-976A-4B5F-A638-4D4334DF016D}">
      <dgm:prSet phldrT="[Texto]"/>
      <dgm:spPr/>
      <dgm:t>
        <a:bodyPr/>
        <a:lstStyle/>
        <a:p>
          <a:r>
            <a:rPr lang="es-MX" dirty="0" smtClean="0"/>
            <a:t>Se hace lo mismo con el zinc y el magnesio.</a:t>
          </a:r>
          <a:endParaRPr lang="es-MX" dirty="0"/>
        </a:p>
      </dgm:t>
    </dgm:pt>
    <dgm:pt modelId="{28C05BED-AB5C-4E73-9348-B6E8972961AA}" type="parTrans" cxnId="{555FBBFC-9092-4828-B127-678EAE8CE88B}">
      <dgm:prSet/>
      <dgm:spPr/>
      <dgm:t>
        <a:bodyPr/>
        <a:lstStyle/>
        <a:p>
          <a:endParaRPr lang="es-MX"/>
        </a:p>
      </dgm:t>
    </dgm:pt>
    <dgm:pt modelId="{327EB4CD-1780-4DAB-A181-6657E62423DE}" type="sibTrans" cxnId="{555FBBFC-9092-4828-B127-678EAE8CE88B}">
      <dgm:prSet/>
      <dgm:spPr/>
      <dgm:t>
        <a:bodyPr/>
        <a:lstStyle/>
        <a:p>
          <a:endParaRPr lang="es-MX"/>
        </a:p>
      </dgm:t>
    </dgm:pt>
    <dgm:pt modelId="{34793874-DEA3-4F27-A8C7-165CC7FCF5D1}">
      <dgm:prSet phldrT="[Texto]"/>
      <dgm:spPr/>
      <dgm:t>
        <a:bodyPr/>
        <a:lstStyle/>
        <a:p>
          <a:r>
            <a:rPr lang="es-MX" dirty="0" smtClean="0"/>
            <a:t>Graficar los resultados relacionando los metales vs el tiempo de la reacción.</a:t>
          </a:r>
          <a:endParaRPr lang="es-MX" dirty="0"/>
        </a:p>
      </dgm:t>
    </dgm:pt>
    <dgm:pt modelId="{43FD42EF-5CCE-498F-9108-C60A54A302E5}" type="parTrans" cxnId="{57D7B0E6-9752-4CF6-BC0F-87C51623790C}">
      <dgm:prSet/>
      <dgm:spPr/>
      <dgm:t>
        <a:bodyPr/>
        <a:lstStyle/>
        <a:p>
          <a:endParaRPr lang="es-MX"/>
        </a:p>
      </dgm:t>
    </dgm:pt>
    <dgm:pt modelId="{D40F16D9-11EE-476C-9955-6F13BAC78433}" type="sibTrans" cxnId="{57D7B0E6-9752-4CF6-BC0F-87C51623790C}">
      <dgm:prSet/>
      <dgm:spPr/>
      <dgm:t>
        <a:bodyPr/>
        <a:lstStyle/>
        <a:p>
          <a:endParaRPr lang="es-MX"/>
        </a:p>
      </dgm:t>
    </dgm:pt>
    <dgm:pt modelId="{3D3D02F5-9B07-4ED8-9ECB-DD711810DDF8}">
      <dgm:prSet phldrT="[Texto]"/>
      <dgm:spPr/>
      <dgm:t>
        <a:bodyPr/>
        <a:lstStyle/>
        <a:p>
          <a:r>
            <a:rPr lang="es-MX" dirty="0" smtClean="0"/>
            <a:t>Agregar el cobre al tubo correspondiente tomando el tiempo de reacción desde el momento de la adición del metal al tubo, hasta observar la conversión completa del metal.</a:t>
          </a:r>
          <a:endParaRPr lang="es-MX" dirty="0"/>
        </a:p>
      </dgm:t>
    </dgm:pt>
    <dgm:pt modelId="{6F128DC9-75C0-48E7-928A-2865F35DB23B}" type="parTrans" cxnId="{5AA7D270-4A3F-4279-B40F-7F68813CDEF5}">
      <dgm:prSet/>
      <dgm:spPr/>
      <dgm:t>
        <a:bodyPr/>
        <a:lstStyle/>
        <a:p>
          <a:endParaRPr lang="es-MX"/>
        </a:p>
      </dgm:t>
    </dgm:pt>
    <dgm:pt modelId="{986AF396-1DCF-4A68-89BE-25152C9FBBA1}" type="sibTrans" cxnId="{5AA7D270-4A3F-4279-B40F-7F68813CDEF5}">
      <dgm:prSet/>
      <dgm:spPr/>
      <dgm:t>
        <a:bodyPr/>
        <a:lstStyle/>
        <a:p>
          <a:endParaRPr lang="es-MX"/>
        </a:p>
      </dgm:t>
    </dgm:pt>
    <dgm:pt modelId="{1552C7FE-85B1-4232-A0F5-F8AF42650FE7}" type="pres">
      <dgm:prSet presAssocID="{61708F49-4B53-47BD-A109-73076661BDD0}" presName="diagram" presStyleCnt="0">
        <dgm:presLayoutVars>
          <dgm:dir/>
          <dgm:resizeHandles val="exact"/>
        </dgm:presLayoutVars>
      </dgm:prSet>
      <dgm:spPr/>
      <dgm:t>
        <a:bodyPr/>
        <a:lstStyle/>
        <a:p>
          <a:endParaRPr lang="es-MX"/>
        </a:p>
      </dgm:t>
    </dgm:pt>
    <dgm:pt modelId="{876F14EA-D1BB-4568-BA72-56D4C3EB7B9A}" type="pres">
      <dgm:prSet presAssocID="{3E72676B-48E2-4A3B-BBF6-5FC195522C68}" presName="node" presStyleLbl="node1" presStyleIdx="0" presStyleCnt="6">
        <dgm:presLayoutVars>
          <dgm:bulletEnabled val="1"/>
        </dgm:presLayoutVars>
      </dgm:prSet>
      <dgm:spPr/>
      <dgm:t>
        <a:bodyPr/>
        <a:lstStyle/>
        <a:p>
          <a:endParaRPr lang="es-MX"/>
        </a:p>
      </dgm:t>
    </dgm:pt>
    <dgm:pt modelId="{58057985-B84C-4E8D-B9C9-A2B617929E13}" type="pres">
      <dgm:prSet presAssocID="{2A591191-0671-4944-87F0-327D84C978E4}" presName="sibTrans" presStyleLbl="sibTrans2D1" presStyleIdx="0" presStyleCnt="5"/>
      <dgm:spPr/>
      <dgm:t>
        <a:bodyPr/>
        <a:lstStyle/>
        <a:p>
          <a:endParaRPr lang="es-MX"/>
        </a:p>
      </dgm:t>
    </dgm:pt>
    <dgm:pt modelId="{7696CC1E-E9F2-481D-B844-299166E2B217}" type="pres">
      <dgm:prSet presAssocID="{2A591191-0671-4944-87F0-327D84C978E4}" presName="connectorText" presStyleLbl="sibTrans2D1" presStyleIdx="0" presStyleCnt="5"/>
      <dgm:spPr/>
      <dgm:t>
        <a:bodyPr/>
        <a:lstStyle/>
        <a:p>
          <a:endParaRPr lang="es-MX"/>
        </a:p>
      </dgm:t>
    </dgm:pt>
    <dgm:pt modelId="{0F75BBA4-0547-4B47-A2CE-0EFCA878AC0B}" type="pres">
      <dgm:prSet presAssocID="{606B8A50-3524-4821-8AF8-9B954252026D}" presName="node" presStyleLbl="node1" presStyleIdx="1" presStyleCnt="6">
        <dgm:presLayoutVars>
          <dgm:bulletEnabled val="1"/>
        </dgm:presLayoutVars>
      </dgm:prSet>
      <dgm:spPr/>
      <dgm:t>
        <a:bodyPr/>
        <a:lstStyle/>
        <a:p>
          <a:endParaRPr lang="es-MX"/>
        </a:p>
      </dgm:t>
    </dgm:pt>
    <dgm:pt modelId="{38D3BEFC-6139-4950-95B2-49236C385724}" type="pres">
      <dgm:prSet presAssocID="{9AA1A6BC-D51B-4BC0-8DBB-F9DBBDA772BE}" presName="sibTrans" presStyleLbl="sibTrans2D1" presStyleIdx="1" presStyleCnt="5"/>
      <dgm:spPr/>
      <dgm:t>
        <a:bodyPr/>
        <a:lstStyle/>
        <a:p>
          <a:endParaRPr lang="es-MX"/>
        </a:p>
      </dgm:t>
    </dgm:pt>
    <dgm:pt modelId="{31DEFE0D-D7D3-4941-8A98-7DFF78949EBD}" type="pres">
      <dgm:prSet presAssocID="{9AA1A6BC-D51B-4BC0-8DBB-F9DBBDA772BE}" presName="connectorText" presStyleLbl="sibTrans2D1" presStyleIdx="1" presStyleCnt="5"/>
      <dgm:spPr/>
      <dgm:t>
        <a:bodyPr/>
        <a:lstStyle/>
        <a:p>
          <a:endParaRPr lang="es-MX"/>
        </a:p>
      </dgm:t>
    </dgm:pt>
    <dgm:pt modelId="{617896F5-2FB4-40EB-8ED4-37FDBD495C61}" type="pres">
      <dgm:prSet presAssocID="{101656B0-EC7C-43ED-8FC6-CB059689E21D}" presName="node" presStyleLbl="node1" presStyleIdx="2" presStyleCnt="6">
        <dgm:presLayoutVars>
          <dgm:bulletEnabled val="1"/>
        </dgm:presLayoutVars>
      </dgm:prSet>
      <dgm:spPr/>
      <dgm:t>
        <a:bodyPr/>
        <a:lstStyle/>
        <a:p>
          <a:endParaRPr lang="es-MX"/>
        </a:p>
      </dgm:t>
    </dgm:pt>
    <dgm:pt modelId="{C5A7A8EB-99D0-46E7-8AB2-D09DA255860C}" type="pres">
      <dgm:prSet presAssocID="{9950DCB8-B34B-4987-B328-D17CAF5474AF}" presName="sibTrans" presStyleLbl="sibTrans2D1" presStyleIdx="2" presStyleCnt="5"/>
      <dgm:spPr/>
      <dgm:t>
        <a:bodyPr/>
        <a:lstStyle/>
        <a:p>
          <a:endParaRPr lang="es-MX"/>
        </a:p>
      </dgm:t>
    </dgm:pt>
    <dgm:pt modelId="{16C7550E-6B36-47B1-963C-C0090F8A1D4F}" type="pres">
      <dgm:prSet presAssocID="{9950DCB8-B34B-4987-B328-D17CAF5474AF}" presName="connectorText" presStyleLbl="sibTrans2D1" presStyleIdx="2" presStyleCnt="5"/>
      <dgm:spPr/>
      <dgm:t>
        <a:bodyPr/>
        <a:lstStyle/>
        <a:p>
          <a:endParaRPr lang="es-MX"/>
        </a:p>
      </dgm:t>
    </dgm:pt>
    <dgm:pt modelId="{FE641421-3518-4B3F-989A-934065F361F8}" type="pres">
      <dgm:prSet presAssocID="{3D3D02F5-9B07-4ED8-9ECB-DD711810DDF8}" presName="node" presStyleLbl="node1" presStyleIdx="3" presStyleCnt="6">
        <dgm:presLayoutVars>
          <dgm:bulletEnabled val="1"/>
        </dgm:presLayoutVars>
      </dgm:prSet>
      <dgm:spPr/>
      <dgm:t>
        <a:bodyPr/>
        <a:lstStyle/>
        <a:p>
          <a:endParaRPr lang="es-MX"/>
        </a:p>
      </dgm:t>
    </dgm:pt>
    <dgm:pt modelId="{9A178A55-B467-4F2B-BCA9-892DD8C8A652}" type="pres">
      <dgm:prSet presAssocID="{986AF396-1DCF-4A68-89BE-25152C9FBBA1}" presName="sibTrans" presStyleLbl="sibTrans2D1" presStyleIdx="3" presStyleCnt="5"/>
      <dgm:spPr/>
      <dgm:t>
        <a:bodyPr/>
        <a:lstStyle/>
        <a:p>
          <a:endParaRPr lang="es-MX"/>
        </a:p>
      </dgm:t>
    </dgm:pt>
    <dgm:pt modelId="{C9A72B90-F335-418F-ADF7-334FE977F5A5}" type="pres">
      <dgm:prSet presAssocID="{986AF396-1DCF-4A68-89BE-25152C9FBBA1}" presName="connectorText" presStyleLbl="sibTrans2D1" presStyleIdx="3" presStyleCnt="5"/>
      <dgm:spPr/>
      <dgm:t>
        <a:bodyPr/>
        <a:lstStyle/>
        <a:p>
          <a:endParaRPr lang="es-MX"/>
        </a:p>
      </dgm:t>
    </dgm:pt>
    <dgm:pt modelId="{C7F06E42-A049-41BD-BC7D-B7B1AEE7F407}" type="pres">
      <dgm:prSet presAssocID="{B195509A-976A-4B5F-A638-4D4334DF016D}" presName="node" presStyleLbl="node1" presStyleIdx="4" presStyleCnt="6">
        <dgm:presLayoutVars>
          <dgm:bulletEnabled val="1"/>
        </dgm:presLayoutVars>
      </dgm:prSet>
      <dgm:spPr/>
      <dgm:t>
        <a:bodyPr/>
        <a:lstStyle/>
        <a:p>
          <a:endParaRPr lang="es-MX"/>
        </a:p>
      </dgm:t>
    </dgm:pt>
    <dgm:pt modelId="{2207BDEB-D513-4607-8095-AB344D7375B9}" type="pres">
      <dgm:prSet presAssocID="{327EB4CD-1780-4DAB-A181-6657E62423DE}" presName="sibTrans" presStyleLbl="sibTrans2D1" presStyleIdx="4" presStyleCnt="5"/>
      <dgm:spPr/>
      <dgm:t>
        <a:bodyPr/>
        <a:lstStyle/>
        <a:p>
          <a:endParaRPr lang="es-MX"/>
        </a:p>
      </dgm:t>
    </dgm:pt>
    <dgm:pt modelId="{3B272204-4A58-443F-BF50-38D5D350D51E}" type="pres">
      <dgm:prSet presAssocID="{327EB4CD-1780-4DAB-A181-6657E62423DE}" presName="connectorText" presStyleLbl="sibTrans2D1" presStyleIdx="4" presStyleCnt="5"/>
      <dgm:spPr/>
      <dgm:t>
        <a:bodyPr/>
        <a:lstStyle/>
        <a:p>
          <a:endParaRPr lang="es-MX"/>
        </a:p>
      </dgm:t>
    </dgm:pt>
    <dgm:pt modelId="{F2C893F7-3A43-42CE-9F4D-070F8AAF0F82}" type="pres">
      <dgm:prSet presAssocID="{34793874-DEA3-4F27-A8C7-165CC7FCF5D1}" presName="node" presStyleLbl="node1" presStyleIdx="5" presStyleCnt="6">
        <dgm:presLayoutVars>
          <dgm:bulletEnabled val="1"/>
        </dgm:presLayoutVars>
      </dgm:prSet>
      <dgm:spPr/>
      <dgm:t>
        <a:bodyPr/>
        <a:lstStyle/>
        <a:p>
          <a:endParaRPr lang="es-MX"/>
        </a:p>
      </dgm:t>
    </dgm:pt>
  </dgm:ptLst>
  <dgm:cxnLst>
    <dgm:cxn modelId="{EF303E26-9FA2-4501-948C-A49E46841C37}" srcId="{61708F49-4B53-47BD-A109-73076661BDD0}" destId="{101656B0-EC7C-43ED-8FC6-CB059689E21D}" srcOrd="2" destOrd="0" parTransId="{B2B602F5-9ABC-4FAE-BA0B-21732C65E057}" sibTransId="{9950DCB8-B34B-4987-B328-D17CAF5474AF}"/>
    <dgm:cxn modelId="{1AA2BFCB-9304-4A91-B50F-58E0F330057F}" srcId="{61708F49-4B53-47BD-A109-73076661BDD0}" destId="{3E72676B-48E2-4A3B-BBF6-5FC195522C68}" srcOrd="0" destOrd="0" parTransId="{FE36B511-2942-48A2-BC3E-C0231AB171B6}" sibTransId="{2A591191-0671-4944-87F0-327D84C978E4}"/>
    <dgm:cxn modelId="{20DFD3B2-E657-454C-9257-4A848D8D62E2}" type="presOf" srcId="{2A591191-0671-4944-87F0-327D84C978E4}" destId="{7696CC1E-E9F2-481D-B844-299166E2B217}" srcOrd="1" destOrd="0" presId="urn:microsoft.com/office/officeart/2005/8/layout/process5"/>
    <dgm:cxn modelId="{DA72AA82-B7E2-49B9-961C-D4912E21CDBE}" type="presOf" srcId="{9AA1A6BC-D51B-4BC0-8DBB-F9DBBDA772BE}" destId="{31DEFE0D-D7D3-4941-8A98-7DFF78949EBD}" srcOrd="1" destOrd="0" presId="urn:microsoft.com/office/officeart/2005/8/layout/process5"/>
    <dgm:cxn modelId="{00D8D682-C934-47B1-B113-1DB9D51F6C8D}" type="presOf" srcId="{327EB4CD-1780-4DAB-A181-6657E62423DE}" destId="{2207BDEB-D513-4607-8095-AB344D7375B9}" srcOrd="0" destOrd="0" presId="urn:microsoft.com/office/officeart/2005/8/layout/process5"/>
    <dgm:cxn modelId="{555FBBFC-9092-4828-B127-678EAE8CE88B}" srcId="{61708F49-4B53-47BD-A109-73076661BDD0}" destId="{B195509A-976A-4B5F-A638-4D4334DF016D}" srcOrd="4" destOrd="0" parTransId="{28C05BED-AB5C-4E73-9348-B6E8972961AA}" sibTransId="{327EB4CD-1780-4DAB-A181-6657E62423DE}"/>
    <dgm:cxn modelId="{5988C696-10C8-495C-80CF-DAF16C48E511}" type="presOf" srcId="{327EB4CD-1780-4DAB-A181-6657E62423DE}" destId="{3B272204-4A58-443F-BF50-38D5D350D51E}" srcOrd="1" destOrd="0" presId="urn:microsoft.com/office/officeart/2005/8/layout/process5"/>
    <dgm:cxn modelId="{14B6E9AD-DD44-47DC-8364-43035FD80314}" type="presOf" srcId="{101656B0-EC7C-43ED-8FC6-CB059689E21D}" destId="{617896F5-2FB4-40EB-8ED4-37FDBD495C61}" srcOrd="0" destOrd="0" presId="urn:microsoft.com/office/officeart/2005/8/layout/process5"/>
    <dgm:cxn modelId="{C99B5998-EF26-4DC1-A69A-296258697033}" type="presOf" srcId="{3D3D02F5-9B07-4ED8-9ECB-DD711810DDF8}" destId="{FE641421-3518-4B3F-989A-934065F361F8}" srcOrd="0" destOrd="0" presId="urn:microsoft.com/office/officeart/2005/8/layout/process5"/>
    <dgm:cxn modelId="{ADE992F7-8745-42AE-B47B-65FD537B058A}" type="presOf" srcId="{3E72676B-48E2-4A3B-BBF6-5FC195522C68}" destId="{876F14EA-D1BB-4568-BA72-56D4C3EB7B9A}" srcOrd="0" destOrd="0" presId="urn:microsoft.com/office/officeart/2005/8/layout/process5"/>
    <dgm:cxn modelId="{61AE8CD0-CD6E-42AC-AB5A-F24D89C4192C}" type="presOf" srcId="{606B8A50-3524-4821-8AF8-9B954252026D}" destId="{0F75BBA4-0547-4B47-A2CE-0EFCA878AC0B}" srcOrd="0" destOrd="0" presId="urn:microsoft.com/office/officeart/2005/8/layout/process5"/>
    <dgm:cxn modelId="{4CB83179-3B4B-4AC8-9E2E-2415CDDD57FA}" srcId="{61708F49-4B53-47BD-A109-73076661BDD0}" destId="{606B8A50-3524-4821-8AF8-9B954252026D}" srcOrd="1" destOrd="0" parTransId="{0CCD0EA3-952A-40CB-9AD1-F02644523CF0}" sibTransId="{9AA1A6BC-D51B-4BC0-8DBB-F9DBBDA772BE}"/>
    <dgm:cxn modelId="{5948E1D4-38BB-4127-A254-4A3AB9E24E69}" type="presOf" srcId="{9950DCB8-B34B-4987-B328-D17CAF5474AF}" destId="{16C7550E-6B36-47B1-963C-C0090F8A1D4F}" srcOrd="1" destOrd="0" presId="urn:microsoft.com/office/officeart/2005/8/layout/process5"/>
    <dgm:cxn modelId="{C89E0EF9-15A6-4E5F-845A-06278B93D040}" type="presOf" srcId="{61708F49-4B53-47BD-A109-73076661BDD0}" destId="{1552C7FE-85B1-4232-A0F5-F8AF42650FE7}" srcOrd="0" destOrd="0" presId="urn:microsoft.com/office/officeart/2005/8/layout/process5"/>
    <dgm:cxn modelId="{5AA7D270-4A3F-4279-B40F-7F68813CDEF5}" srcId="{61708F49-4B53-47BD-A109-73076661BDD0}" destId="{3D3D02F5-9B07-4ED8-9ECB-DD711810DDF8}" srcOrd="3" destOrd="0" parTransId="{6F128DC9-75C0-48E7-928A-2865F35DB23B}" sibTransId="{986AF396-1DCF-4A68-89BE-25152C9FBBA1}"/>
    <dgm:cxn modelId="{C98BF368-934C-4DD7-82C8-199755916077}" type="presOf" srcId="{B195509A-976A-4B5F-A638-4D4334DF016D}" destId="{C7F06E42-A049-41BD-BC7D-B7B1AEE7F407}" srcOrd="0" destOrd="0" presId="urn:microsoft.com/office/officeart/2005/8/layout/process5"/>
    <dgm:cxn modelId="{44705173-F535-4D32-8377-53517D420CA9}" type="presOf" srcId="{986AF396-1DCF-4A68-89BE-25152C9FBBA1}" destId="{C9A72B90-F335-418F-ADF7-334FE977F5A5}" srcOrd="1" destOrd="0" presId="urn:microsoft.com/office/officeart/2005/8/layout/process5"/>
    <dgm:cxn modelId="{1DCD5AE2-23E6-4F3F-9F15-8652E6CEC95A}" type="presOf" srcId="{2A591191-0671-4944-87F0-327D84C978E4}" destId="{58057985-B84C-4E8D-B9C9-A2B617929E13}" srcOrd="0" destOrd="0" presId="urn:microsoft.com/office/officeart/2005/8/layout/process5"/>
    <dgm:cxn modelId="{A3573513-8409-423D-A87E-FEC20FFF417E}" type="presOf" srcId="{34793874-DEA3-4F27-A8C7-165CC7FCF5D1}" destId="{F2C893F7-3A43-42CE-9F4D-070F8AAF0F82}" srcOrd="0" destOrd="0" presId="urn:microsoft.com/office/officeart/2005/8/layout/process5"/>
    <dgm:cxn modelId="{E6A11EAB-C781-4A99-BC8D-A78B78FDC15C}" type="presOf" srcId="{9950DCB8-B34B-4987-B328-D17CAF5474AF}" destId="{C5A7A8EB-99D0-46E7-8AB2-D09DA255860C}" srcOrd="0" destOrd="0" presId="urn:microsoft.com/office/officeart/2005/8/layout/process5"/>
    <dgm:cxn modelId="{BB5CE826-25D4-4203-8C05-37D953BC4017}" type="presOf" srcId="{986AF396-1DCF-4A68-89BE-25152C9FBBA1}" destId="{9A178A55-B467-4F2B-BCA9-892DD8C8A652}" srcOrd="0" destOrd="0" presId="urn:microsoft.com/office/officeart/2005/8/layout/process5"/>
    <dgm:cxn modelId="{9D41BCFC-1A09-41CD-90C1-F237EE9DED47}" type="presOf" srcId="{9AA1A6BC-D51B-4BC0-8DBB-F9DBBDA772BE}" destId="{38D3BEFC-6139-4950-95B2-49236C385724}" srcOrd="0" destOrd="0" presId="urn:microsoft.com/office/officeart/2005/8/layout/process5"/>
    <dgm:cxn modelId="{57D7B0E6-9752-4CF6-BC0F-87C51623790C}" srcId="{61708F49-4B53-47BD-A109-73076661BDD0}" destId="{34793874-DEA3-4F27-A8C7-165CC7FCF5D1}" srcOrd="5" destOrd="0" parTransId="{43FD42EF-5CCE-498F-9108-C60A54A302E5}" sibTransId="{D40F16D9-11EE-476C-9955-6F13BAC78433}"/>
    <dgm:cxn modelId="{F2301A91-9D71-49D5-9D6F-F9672C466851}" type="presParOf" srcId="{1552C7FE-85B1-4232-A0F5-F8AF42650FE7}" destId="{876F14EA-D1BB-4568-BA72-56D4C3EB7B9A}" srcOrd="0" destOrd="0" presId="urn:microsoft.com/office/officeart/2005/8/layout/process5"/>
    <dgm:cxn modelId="{7D976B49-E67B-4520-A2D1-3262469058F4}" type="presParOf" srcId="{1552C7FE-85B1-4232-A0F5-F8AF42650FE7}" destId="{58057985-B84C-4E8D-B9C9-A2B617929E13}" srcOrd="1" destOrd="0" presId="urn:microsoft.com/office/officeart/2005/8/layout/process5"/>
    <dgm:cxn modelId="{DF2B9FAD-C422-41B2-8432-71CD93FDEAC1}" type="presParOf" srcId="{58057985-B84C-4E8D-B9C9-A2B617929E13}" destId="{7696CC1E-E9F2-481D-B844-299166E2B217}" srcOrd="0" destOrd="0" presId="urn:microsoft.com/office/officeart/2005/8/layout/process5"/>
    <dgm:cxn modelId="{C071510B-750F-489A-AB66-C9FCAE06FE96}" type="presParOf" srcId="{1552C7FE-85B1-4232-A0F5-F8AF42650FE7}" destId="{0F75BBA4-0547-4B47-A2CE-0EFCA878AC0B}" srcOrd="2" destOrd="0" presId="urn:microsoft.com/office/officeart/2005/8/layout/process5"/>
    <dgm:cxn modelId="{1ADF2E4C-F540-4D64-958C-F857B10BE188}" type="presParOf" srcId="{1552C7FE-85B1-4232-A0F5-F8AF42650FE7}" destId="{38D3BEFC-6139-4950-95B2-49236C385724}" srcOrd="3" destOrd="0" presId="urn:microsoft.com/office/officeart/2005/8/layout/process5"/>
    <dgm:cxn modelId="{6760C377-11A8-4003-9EE4-F8E1356AE38F}" type="presParOf" srcId="{38D3BEFC-6139-4950-95B2-49236C385724}" destId="{31DEFE0D-D7D3-4941-8A98-7DFF78949EBD}" srcOrd="0" destOrd="0" presId="urn:microsoft.com/office/officeart/2005/8/layout/process5"/>
    <dgm:cxn modelId="{C6B5C67F-CAED-4BD1-A9B2-39470C1C394C}" type="presParOf" srcId="{1552C7FE-85B1-4232-A0F5-F8AF42650FE7}" destId="{617896F5-2FB4-40EB-8ED4-37FDBD495C61}" srcOrd="4" destOrd="0" presId="urn:microsoft.com/office/officeart/2005/8/layout/process5"/>
    <dgm:cxn modelId="{11BCA047-C064-4616-A081-72A61635C2E3}" type="presParOf" srcId="{1552C7FE-85B1-4232-A0F5-F8AF42650FE7}" destId="{C5A7A8EB-99D0-46E7-8AB2-D09DA255860C}" srcOrd="5" destOrd="0" presId="urn:microsoft.com/office/officeart/2005/8/layout/process5"/>
    <dgm:cxn modelId="{41D800C0-874D-4791-A8BD-FC6C3B1AA8DD}" type="presParOf" srcId="{C5A7A8EB-99D0-46E7-8AB2-D09DA255860C}" destId="{16C7550E-6B36-47B1-963C-C0090F8A1D4F}" srcOrd="0" destOrd="0" presId="urn:microsoft.com/office/officeart/2005/8/layout/process5"/>
    <dgm:cxn modelId="{30FAB90B-D2F3-4228-9F96-4292750DC8DC}" type="presParOf" srcId="{1552C7FE-85B1-4232-A0F5-F8AF42650FE7}" destId="{FE641421-3518-4B3F-989A-934065F361F8}" srcOrd="6" destOrd="0" presId="urn:microsoft.com/office/officeart/2005/8/layout/process5"/>
    <dgm:cxn modelId="{C9AA4780-D75C-49C8-9DC0-0B003C0B9007}" type="presParOf" srcId="{1552C7FE-85B1-4232-A0F5-F8AF42650FE7}" destId="{9A178A55-B467-4F2B-BCA9-892DD8C8A652}" srcOrd="7" destOrd="0" presId="urn:microsoft.com/office/officeart/2005/8/layout/process5"/>
    <dgm:cxn modelId="{ABCFF48A-A2CC-4A5A-9D78-E6AF253E7D7A}" type="presParOf" srcId="{9A178A55-B467-4F2B-BCA9-892DD8C8A652}" destId="{C9A72B90-F335-418F-ADF7-334FE977F5A5}" srcOrd="0" destOrd="0" presId="urn:microsoft.com/office/officeart/2005/8/layout/process5"/>
    <dgm:cxn modelId="{4C3175E3-4AF8-4C50-AAB0-C6028F95F904}" type="presParOf" srcId="{1552C7FE-85B1-4232-A0F5-F8AF42650FE7}" destId="{C7F06E42-A049-41BD-BC7D-B7B1AEE7F407}" srcOrd="8" destOrd="0" presId="urn:microsoft.com/office/officeart/2005/8/layout/process5"/>
    <dgm:cxn modelId="{57691821-495D-48AC-8EDD-53BDE4D626D1}" type="presParOf" srcId="{1552C7FE-85B1-4232-A0F5-F8AF42650FE7}" destId="{2207BDEB-D513-4607-8095-AB344D7375B9}" srcOrd="9" destOrd="0" presId="urn:microsoft.com/office/officeart/2005/8/layout/process5"/>
    <dgm:cxn modelId="{78AEB637-1CE2-4B97-B8D1-38207A03DE51}" type="presParOf" srcId="{2207BDEB-D513-4607-8095-AB344D7375B9}" destId="{3B272204-4A58-443F-BF50-38D5D350D51E}" srcOrd="0" destOrd="0" presId="urn:microsoft.com/office/officeart/2005/8/layout/process5"/>
    <dgm:cxn modelId="{32F1526B-711C-45EE-A6D2-D4E70DA01162}" type="presParOf" srcId="{1552C7FE-85B1-4232-A0F5-F8AF42650FE7}" destId="{F2C893F7-3A43-42CE-9F4D-070F8AAF0F8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B366F-5C42-4432-9D56-7586450EC760}">
      <dsp:nvSpPr>
        <dsp:cNvPr id="0" name=""/>
        <dsp:cNvSpPr/>
      </dsp:nvSpPr>
      <dsp:spPr>
        <a:xfrm>
          <a:off x="528" y="300807"/>
          <a:ext cx="2202487" cy="2173623"/>
        </a:xfrm>
        <a:prstGeom prst="roundRect">
          <a:avLst>
            <a:gd name="adj" fmla="val 10000"/>
          </a:avLst>
        </a:prstGeom>
        <a:solidFill>
          <a:srgbClr val="33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kern="1200" dirty="0" smtClean="0"/>
            <a:t>Enumerar 3 vasos de precipitado de 50 ml. Depositar las siguientes cantidades de agua destilada y </a:t>
          </a:r>
          <a14:m xmlns:a14="http://schemas.microsoft.com/office/drawing/2010/main">
            <m:oMath xmlns:m="http://schemas.openxmlformats.org/officeDocument/2006/math">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𝑁𝑎</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𝑆</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𝑂</m:t>
                  </m:r>
                </m:e>
                <m:sub>
                  <m:r>
                    <a:rPr lang="es-MX" sz="1100" b="0" i="1" kern="1200" smtClean="0">
                      <a:latin typeface="Cambria Math" panose="02040503050406030204" pitchFamily="18" charset="0"/>
                    </a:rPr>
                    <m:t>3</m:t>
                  </m:r>
                </m:sub>
              </m:sSub>
            </m:oMath>
          </a14:m>
          <a:r>
            <a:rPr lang="es-MX" sz="1100" kern="1200" dirty="0" smtClean="0"/>
            <a:t> 0.25 M :</a:t>
          </a:r>
        </a:p>
        <a:p>
          <a:pPr lvl="0" algn="l" defTabSz="488950">
            <a:lnSpc>
              <a:spcPct val="90000"/>
            </a:lnSpc>
            <a:spcBef>
              <a:spcPct val="0"/>
            </a:spcBef>
            <a:spcAft>
              <a:spcPct val="35000"/>
            </a:spcAft>
          </a:pPr>
          <a:r>
            <a:rPr lang="es-MX" sz="1100" kern="1200" dirty="0" smtClean="0"/>
            <a:t>Vaso 1: 12 ml de agua destilada y 04 ml de </a:t>
          </a:r>
          <a14:m xmlns:a14="http://schemas.microsoft.com/office/drawing/2010/main">
            <m:oMath xmlns:m="http://schemas.openxmlformats.org/officeDocument/2006/math">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𝑁𝑎</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𝑆</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𝑂</m:t>
                  </m:r>
                </m:e>
                <m:sub>
                  <m:r>
                    <a:rPr lang="es-MX" sz="1100" b="0" i="1" kern="1200" smtClean="0">
                      <a:latin typeface="Cambria Math" panose="02040503050406030204" pitchFamily="18" charset="0"/>
                    </a:rPr>
                    <m:t>3</m:t>
                  </m:r>
                </m:sub>
              </m:sSub>
            </m:oMath>
          </a14:m>
          <a:r>
            <a:rPr lang="es-MX" sz="1100" kern="1200" dirty="0" smtClean="0"/>
            <a:t>.                                          Vaso 2: 08 ml de agua destilada y 08 ml de</a:t>
          </a:r>
          <a14:m xmlns:a14="http://schemas.microsoft.com/office/drawing/2010/main">
            <m:oMath xmlns:m="http://schemas.openxmlformats.org/officeDocument/2006/math">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𝑁𝑎</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𝑆</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𝑂</m:t>
                  </m:r>
                </m:e>
                <m:sub>
                  <m:r>
                    <a:rPr lang="es-MX" sz="1100" b="0" i="1" kern="1200" smtClean="0">
                      <a:latin typeface="Cambria Math" panose="02040503050406030204" pitchFamily="18" charset="0"/>
                    </a:rPr>
                    <m:t>3</m:t>
                  </m:r>
                </m:sub>
              </m:sSub>
            </m:oMath>
          </a14:m>
          <a:r>
            <a:rPr lang="es-MX" sz="1100" kern="1200" dirty="0" smtClean="0"/>
            <a:t>.                                          Vaso 3: 04 ml de agua destilada y 12 ml de </a:t>
          </a:r>
          <a14:m xmlns:a14="http://schemas.microsoft.com/office/drawing/2010/main">
            <m:oMath xmlns:m="http://schemas.openxmlformats.org/officeDocument/2006/math">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𝑁𝑎</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𝑆</m:t>
                  </m:r>
                </m:e>
                <m:sub>
                  <m:r>
                    <a:rPr lang="es-MX" sz="1100" b="0" i="1" kern="1200" smtClean="0">
                      <a:latin typeface="Cambria Math" panose="02040503050406030204" pitchFamily="18" charset="0"/>
                    </a:rPr>
                    <m:t>2</m:t>
                  </m:r>
                </m:sub>
              </m:sSub>
              <m:sSub>
                <m:sSubPr>
                  <m:ctrlPr>
                    <a:rPr lang="es-MX" sz="1100" i="1" kern="1200" smtClean="0">
                      <a:latin typeface="Cambria Math" panose="02040503050406030204" pitchFamily="18" charset="0"/>
                    </a:rPr>
                  </m:ctrlPr>
                </m:sSubPr>
                <m:e>
                  <m:r>
                    <a:rPr lang="es-MX" sz="1100" b="0" i="1" kern="1200" smtClean="0">
                      <a:latin typeface="Cambria Math" panose="02040503050406030204" pitchFamily="18" charset="0"/>
                    </a:rPr>
                    <m:t>𝑂</m:t>
                  </m:r>
                </m:e>
                <m:sub>
                  <m:r>
                    <a:rPr lang="es-MX" sz="1100" b="0" i="1" kern="1200" smtClean="0">
                      <a:latin typeface="Cambria Math" panose="02040503050406030204" pitchFamily="18" charset="0"/>
                    </a:rPr>
                    <m:t>3</m:t>
                  </m:r>
                </m:sub>
              </m:sSub>
            </m:oMath>
          </a14:m>
          <a:r>
            <a:rPr lang="es-MX" sz="1100" kern="1200" dirty="0" smtClean="0"/>
            <a:t>.</a:t>
          </a:r>
          <a:endParaRPr lang="es-MX" sz="1100" kern="1200" dirty="0"/>
        </a:p>
      </dsp:txBody>
      <dsp:txXfrm>
        <a:off x="64191" y="364470"/>
        <a:ext cx="2075161" cy="2046297"/>
      </dsp:txXfrm>
    </dsp:sp>
    <dsp:sp modelId="{203D8349-4E12-4DF4-A40D-E1836B0D8D4D}">
      <dsp:nvSpPr>
        <dsp:cNvPr id="0" name=""/>
        <dsp:cNvSpPr/>
      </dsp:nvSpPr>
      <dsp:spPr>
        <a:xfrm>
          <a:off x="2417550" y="1085320"/>
          <a:ext cx="516832" cy="604596"/>
        </a:xfrm>
        <a:prstGeom prst="rightArrow">
          <a:avLst>
            <a:gd name="adj1" fmla="val 60000"/>
            <a:gd name="adj2" fmla="val 50000"/>
          </a:avLst>
        </a:prstGeom>
        <a:solidFill>
          <a:srgbClr val="8FC7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MX" sz="2700" kern="1200"/>
        </a:p>
      </dsp:txBody>
      <dsp:txXfrm>
        <a:off x="2417550" y="1206239"/>
        <a:ext cx="361782" cy="362758"/>
      </dsp:txXfrm>
    </dsp:sp>
    <dsp:sp modelId="{B7D009E2-CB72-40C8-80E8-4919C973B6D2}">
      <dsp:nvSpPr>
        <dsp:cNvPr id="0" name=""/>
        <dsp:cNvSpPr/>
      </dsp:nvSpPr>
      <dsp:spPr>
        <a:xfrm>
          <a:off x="3178172" y="660844"/>
          <a:ext cx="1899409" cy="1453548"/>
        </a:xfrm>
        <a:prstGeom prst="roundRect">
          <a:avLst>
            <a:gd name="adj" fmla="val 10000"/>
          </a:avLst>
        </a:prstGeom>
        <a:solidFill>
          <a:srgbClr val="33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Preparar una hoja de papel marcada con una cruz y un reloj con segundero.</a:t>
          </a:r>
          <a:endParaRPr lang="es-MX" sz="1400" kern="1200" dirty="0"/>
        </a:p>
      </dsp:txBody>
      <dsp:txXfrm>
        <a:off x="3220745" y="703417"/>
        <a:ext cx="1814263" cy="1368402"/>
      </dsp:txXfrm>
    </dsp:sp>
    <dsp:sp modelId="{7509C009-2271-49A1-83DA-D9F8421E2D8F}">
      <dsp:nvSpPr>
        <dsp:cNvPr id="0" name=""/>
        <dsp:cNvSpPr/>
      </dsp:nvSpPr>
      <dsp:spPr>
        <a:xfrm>
          <a:off x="5292115" y="1085320"/>
          <a:ext cx="516832" cy="604596"/>
        </a:xfrm>
        <a:prstGeom prst="rightArrow">
          <a:avLst>
            <a:gd name="adj1" fmla="val 60000"/>
            <a:gd name="adj2" fmla="val 50000"/>
          </a:avLst>
        </a:prstGeom>
        <a:solidFill>
          <a:srgbClr val="8FC7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MX" sz="2700" kern="1200"/>
        </a:p>
      </dsp:txBody>
      <dsp:txXfrm>
        <a:off x="5292115" y="1206239"/>
        <a:ext cx="361782" cy="362758"/>
      </dsp:txXfrm>
    </dsp:sp>
    <dsp:sp modelId="{0680DF66-C249-45E4-8B42-308D28163699}">
      <dsp:nvSpPr>
        <dsp:cNvPr id="0" name=""/>
        <dsp:cNvSpPr/>
      </dsp:nvSpPr>
      <dsp:spPr>
        <a:xfrm>
          <a:off x="6052737" y="660844"/>
          <a:ext cx="2437890" cy="1453548"/>
        </a:xfrm>
        <a:prstGeom prst="roundRect">
          <a:avLst>
            <a:gd name="adj" fmla="val 10000"/>
          </a:avLst>
        </a:prstGeom>
        <a:solidFill>
          <a:srgbClr val="33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Colocar el vaso 1 sobre la cruz; agregar 0.5 ml de </a:t>
          </a:r>
          <a14:m xmlns:a14="http://schemas.microsoft.com/office/drawing/2010/main">
            <m:oMath xmlns:m="http://schemas.openxmlformats.org/officeDocument/2006/math">
              <m:r>
                <a:rPr lang="es-MX" sz="1400" b="0" i="1" kern="1200" smtClean="0">
                  <a:latin typeface="Cambria Math" panose="02040503050406030204" pitchFamily="18" charset="0"/>
                </a:rPr>
                <m:t>𝐻𝐶𝑙</m:t>
              </m:r>
            </m:oMath>
          </a14:m>
          <a:r>
            <a:rPr lang="es-MX" sz="1400" kern="1200" dirty="0" smtClean="0"/>
            <a:t> 2M y anotar el tiempo que transcurre desde que se agrega el ácido hasta que no se logra ver la cruz debajo del vaso.</a:t>
          </a:r>
          <a:endParaRPr lang="es-MX" sz="1400" kern="1200" dirty="0"/>
        </a:p>
      </dsp:txBody>
      <dsp:txXfrm>
        <a:off x="6095310" y="703417"/>
        <a:ext cx="2352744" cy="1368402"/>
      </dsp:txXfrm>
    </dsp:sp>
    <dsp:sp modelId="{CDF03FC9-C1D3-4EC0-AA6B-DAFD8EE38554}">
      <dsp:nvSpPr>
        <dsp:cNvPr id="0" name=""/>
        <dsp:cNvSpPr/>
      </dsp:nvSpPr>
      <dsp:spPr>
        <a:xfrm rot="5400000">
          <a:off x="6898901" y="2494354"/>
          <a:ext cx="745562" cy="604596"/>
        </a:xfrm>
        <a:prstGeom prst="rightArrow">
          <a:avLst>
            <a:gd name="adj1" fmla="val 60000"/>
            <a:gd name="adj2" fmla="val 50000"/>
          </a:avLst>
        </a:prstGeom>
        <a:solidFill>
          <a:srgbClr val="8FC7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es-MX" sz="4200" kern="1200"/>
        </a:p>
      </dsp:txBody>
      <dsp:txXfrm rot="-5400000">
        <a:off x="7090303" y="2423872"/>
        <a:ext cx="362758" cy="564183"/>
      </dsp:txXfrm>
    </dsp:sp>
    <dsp:sp modelId="{32164523-18EF-4FAB-A947-90B01ED7F1CA}">
      <dsp:nvSpPr>
        <dsp:cNvPr id="0" name=""/>
        <dsp:cNvSpPr/>
      </dsp:nvSpPr>
      <dsp:spPr>
        <a:xfrm>
          <a:off x="6052737" y="3521114"/>
          <a:ext cx="2437890" cy="1008599"/>
        </a:xfrm>
        <a:prstGeom prst="roundRect">
          <a:avLst>
            <a:gd name="adj" fmla="val 10000"/>
          </a:avLst>
        </a:prstGeom>
        <a:solidFill>
          <a:srgbClr val="33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Se repite la misma operación con los vasos 2 y 3, y se registran sus tiempos.</a:t>
          </a:r>
          <a:endParaRPr lang="es-MX" sz="1400" kern="1200" dirty="0"/>
        </a:p>
      </dsp:txBody>
      <dsp:txXfrm>
        <a:off x="6082278" y="3550655"/>
        <a:ext cx="2378808" cy="949517"/>
      </dsp:txXfrm>
    </dsp:sp>
    <dsp:sp modelId="{4A34F393-4293-4B4E-AF58-64EE3FC4F6E2}">
      <dsp:nvSpPr>
        <dsp:cNvPr id="0" name=""/>
        <dsp:cNvSpPr/>
      </dsp:nvSpPr>
      <dsp:spPr>
        <a:xfrm rot="10800000">
          <a:off x="5321370" y="3723115"/>
          <a:ext cx="516832" cy="604596"/>
        </a:xfrm>
        <a:prstGeom prst="rightArrow">
          <a:avLst>
            <a:gd name="adj1" fmla="val 60000"/>
            <a:gd name="adj2" fmla="val 50000"/>
          </a:avLst>
        </a:prstGeom>
        <a:solidFill>
          <a:srgbClr val="8FC7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MX" sz="2700" kern="1200"/>
        </a:p>
      </dsp:txBody>
      <dsp:txXfrm rot="10800000">
        <a:off x="5476420" y="3844034"/>
        <a:ext cx="361782" cy="362758"/>
      </dsp:txXfrm>
    </dsp:sp>
    <dsp:sp modelId="{4E716DC8-DA8D-4FEC-88BA-E84A3B5ED03D}">
      <dsp:nvSpPr>
        <dsp:cNvPr id="0" name=""/>
        <dsp:cNvSpPr/>
      </dsp:nvSpPr>
      <dsp:spPr>
        <a:xfrm>
          <a:off x="2541248" y="3449586"/>
          <a:ext cx="2536332" cy="1151654"/>
        </a:xfrm>
        <a:prstGeom prst="roundRect">
          <a:avLst>
            <a:gd name="adj" fmla="val 10000"/>
          </a:avLst>
        </a:prstGeom>
        <a:solidFill>
          <a:srgbClr val="33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Graficar los resultados volumen de </a:t>
          </a:r>
          <a14:m xmlns:a14="http://schemas.microsoft.com/office/drawing/2010/main">
            <m:oMath xmlns:m="http://schemas.openxmlformats.org/officeDocument/2006/math">
              <m:sSub>
                <m:sSubPr>
                  <m:ctrlPr>
                    <a:rPr lang="es-MX" sz="1400" i="1" kern="1200" smtClean="0">
                      <a:latin typeface="Cambria Math" panose="02040503050406030204" pitchFamily="18" charset="0"/>
                    </a:rPr>
                  </m:ctrlPr>
                </m:sSubPr>
                <m:e>
                  <m:r>
                    <a:rPr lang="es-MX" sz="1400" b="0" i="1" kern="1200" smtClean="0">
                      <a:latin typeface="Cambria Math" panose="02040503050406030204" pitchFamily="18" charset="0"/>
                    </a:rPr>
                    <m:t>𝑁𝑎</m:t>
                  </m:r>
                </m:e>
                <m:sub>
                  <m:r>
                    <a:rPr lang="es-MX" sz="1400" b="0" i="1" kern="1200" smtClean="0">
                      <a:latin typeface="Cambria Math" panose="02040503050406030204" pitchFamily="18" charset="0"/>
                    </a:rPr>
                    <m:t>2</m:t>
                  </m:r>
                </m:sub>
              </m:sSub>
              <m:sSub>
                <m:sSubPr>
                  <m:ctrlPr>
                    <a:rPr lang="es-MX" sz="1400" i="1" kern="1200" smtClean="0">
                      <a:latin typeface="Cambria Math" panose="02040503050406030204" pitchFamily="18" charset="0"/>
                    </a:rPr>
                  </m:ctrlPr>
                </m:sSubPr>
                <m:e>
                  <m:r>
                    <a:rPr lang="es-MX" sz="1400" b="0" i="1" kern="1200" smtClean="0">
                      <a:latin typeface="Cambria Math" panose="02040503050406030204" pitchFamily="18" charset="0"/>
                    </a:rPr>
                    <m:t>𝑆</m:t>
                  </m:r>
                </m:e>
                <m:sub>
                  <m:r>
                    <a:rPr lang="es-MX" sz="1400" b="0" i="1" kern="1200" smtClean="0">
                      <a:latin typeface="Cambria Math" panose="02040503050406030204" pitchFamily="18" charset="0"/>
                    </a:rPr>
                    <m:t>2</m:t>
                  </m:r>
                </m:sub>
              </m:sSub>
              <m:sSub>
                <m:sSubPr>
                  <m:ctrlPr>
                    <a:rPr lang="es-MX" sz="1400" i="1" kern="1200" smtClean="0">
                      <a:latin typeface="Cambria Math" panose="02040503050406030204" pitchFamily="18" charset="0"/>
                    </a:rPr>
                  </m:ctrlPr>
                </m:sSubPr>
                <m:e>
                  <m:r>
                    <a:rPr lang="es-MX" sz="1400" b="0" i="1" kern="1200" smtClean="0">
                      <a:latin typeface="Cambria Math" panose="02040503050406030204" pitchFamily="18" charset="0"/>
                    </a:rPr>
                    <m:t>𝑂</m:t>
                  </m:r>
                </m:e>
                <m:sub>
                  <m:r>
                    <a:rPr lang="es-MX" sz="1400" b="0" i="1" kern="1200" smtClean="0">
                      <a:latin typeface="Cambria Math" panose="02040503050406030204" pitchFamily="18" charset="0"/>
                    </a:rPr>
                    <m:t>3</m:t>
                  </m:r>
                </m:sub>
              </m:sSub>
            </m:oMath>
          </a14:m>
          <a:r>
            <a:rPr lang="es-MX" sz="1400" kern="1200" dirty="0" smtClean="0"/>
            <a:t> vs tiempo.</a:t>
          </a:r>
          <a:endParaRPr lang="es-MX" sz="1400" kern="1200" dirty="0"/>
        </a:p>
      </dsp:txBody>
      <dsp:txXfrm>
        <a:off x="2574979" y="3483317"/>
        <a:ext cx="2468870" cy="1084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60C6-A7AE-41D6-8F2D-810FFE14F3E4}">
      <dsp:nvSpPr>
        <dsp:cNvPr id="0" name=""/>
        <dsp:cNvSpPr/>
      </dsp:nvSpPr>
      <dsp:spPr>
        <a:xfrm>
          <a:off x="3265" y="979284"/>
          <a:ext cx="1861661" cy="826251"/>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Preparar 3 tubos de ensaye de 13x100 mm.  Agregar a cada uno 1.5 mL de </a:t>
          </a:r>
          <a14:m xmlns:a14="http://schemas.microsoft.com/office/drawing/2010/main">
            <m:oMath xmlns:m="http://schemas.openxmlformats.org/officeDocument/2006/math">
              <m:sSub>
                <m:sSubPr>
                  <m:ctrlPr>
                    <a:rPr lang="es-MX" sz="900" i="1" kern="1200" smtClean="0">
                      <a:latin typeface="Cambria Math" panose="02040503050406030204" pitchFamily="18" charset="0"/>
                    </a:rPr>
                  </m:ctrlPr>
                </m:sSubPr>
                <m:e>
                  <m:r>
                    <a:rPr lang="es-MX" sz="900" b="0" i="1" kern="1200" smtClean="0">
                      <a:latin typeface="Cambria Math" panose="02040503050406030204" pitchFamily="18" charset="0"/>
                    </a:rPr>
                    <m:t>𝐻𝑂</m:t>
                  </m:r>
                </m:e>
                <m:sub>
                  <m:r>
                    <a:rPr lang="es-MX" sz="900" b="0" i="1" kern="1200" smtClean="0">
                      <a:latin typeface="Cambria Math" panose="02040503050406030204" pitchFamily="18" charset="0"/>
                    </a:rPr>
                    <m:t>2</m:t>
                  </m:r>
                </m:sub>
              </m:sSub>
              <m:sSub>
                <m:sSubPr>
                  <m:ctrlPr>
                    <a:rPr lang="es-MX" sz="900" i="1" kern="1200" smtClean="0">
                      <a:latin typeface="Cambria Math" panose="02040503050406030204" pitchFamily="18" charset="0"/>
                    </a:rPr>
                  </m:ctrlPr>
                </m:sSubPr>
                <m:e>
                  <m:r>
                    <a:rPr lang="es-MX" sz="900" b="0" i="1" kern="1200" smtClean="0">
                      <a:latin typeface="Cambria Math" panose="02040503050406030204" pitchFamily="18" charset="0"/>
                    </a:rPr>
                    <m:t>𝐶𝐶𝑂</m:t>
                  </m:r>
                </m:e>
                <m:sub>
                  <m:r>
                    <a:rPr lang="es-MX" sz="900" b="0" i="1" kern="1200" smtClean="0">
                      <a:latin typeface="Cambria Math" panose="02040503050406030204" pitchFamily="18" charset="0"/>
                    </a:rPr>
                    <m:t>2</m:t>
                  </m:r>
                </m:sub>
              </m:sSub>
              <m:r>
                <a:rPr lang="es-MX" sz="900" b="0" i="1" kern="1200" smtClean="0">
                  <a:latin typeface="Cambria Math" panose="02040503050406030204" pitchFamily="18" charset="0"/>
                </a:rPr>
                <m:t>𝐻</m:t>
              </m:r>
            </m:oMath>
          </a14:m>
          <a:r>
            <a:rPr lang="es-MX" sz="900" kern="1200" dirty="0" smtClean="0"/>
            <a:t> y 0.5 mL de agua destilada. Enumerar cada tubo.</a:t>
          </a:r>
          <a:endParaRPr lang="es-MX" sz="900" kern="1200" dirty="0"/>
        </a:p>
      </dsp:txBody>
      <dsp:txXfrm>
        <a:off x="27465" y="1003484"/>
        <a:ext cx="1813261" cy="777851"/>
      </dsp:txXfrm>
    </dsp:sp>
    <dsp:sp modelId="{E6BEB61E-510A-4501-BEF3-4EC2D856BD38}">
      <dsp:nvSpPr>
        <dsp:cNvPr id="0" name=""/>
        <dsp:cNvSpPr/>
      </dsp:nvSpPr>
      <dsp:spPr>
        <a:xfrm>
          <a:off x="2106665" y="1051778"/>
          <a:ext cx="582370" cy="681263"/>
        </a:xfrm>
        <a:prstGeom prst="rightArrow">
          <a:avLst>
            <a:gd name="adj1" fmla="val 60000"/>
            <a:gd name="adj2" fmla="val 50000"/>
          </a:avLst>
        </a:prstGeom>
        <a:solidFill>
          <a:srgbClr val="FFDF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2106665" y="1188031"/>
        <a:ext cx="407659" cy="408757"/>
      </dsp:txXfrm>
    </dsp:sp>
    <dsp:sp modelId="{211CDD78-B769-4154-AD8F-155B26C9E4B4}">
      <dsp:nvSpPr>
        <dsp:cNvPr id="0" name=""/>
        <dsp:cNvSpPr/>
      </dsp:nvSpPr>
      <dsp:spPr>
        <a:xfrm>
          <a:off x="2963738" y="1002425"/>
          <a:ext cx="1776338" cy="779969"/>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En un vaso de precipitado de 100 mL; calentar a 40°C un volumen de 50 mL de agua de la llave.</a:t>
          </a:r>
          <a:endParaRPr lang="es-MX" sz="900" kern="1200" dirty="0"/>
        </a:p>
      </dsp:txBody>
      <dsp:txXfrm>
        <a:off x="2986583" y="1025270"/>
        <a:ext cx="1730648" cy="734279"/>
      </dsp:txXfrm>
    </dsp:sp>
    <dsp:sp modelId="{6552A68F-A8A6-4EBF-94DA-85CE49595E5E}">
      <dsp:nvSpPr>
        <dsp:cNvPr id="0" name=""/>
        <dsp:cNvSpPr/>
      </dsp:nvSpPr>
      <dsp:spPr>
        <a:xfrm>
          <a:off x="4981816" y="1051778"/>
          <a:ext cx="582370" cy="681263"/>
        </a:xfrm>
        <a:prstGeom prst="rightArrow">
          <a:avLst>
            <a:gd name="adj1" fmla="val 60000"/>
            <a:gd name="adj2" fmla="val 50000"/>
          </a:avLst>
        </a:prstGeom>
        <a:solidFill>
          <a:srgbClr val="FFDF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4981816" y="1188031"/>
        <a:ext cx="407659" cy="408757"/>
      </dsp:txXfrm>
    </dsp:sp>
    <dsp:sp modelId="{A3350077-77E4-42B0-8E6B-97BE9375F670}">
      <dsp:nvSpPr>
        <dsp:cNvPr id="0" name=""/>
        <dsp:cNvSpPr/>
      </dsp:nvSpPr>
      <dsp:spPr>
        <a:xfrm>
          <a:off x="5838889" y="568301"/>
          <a:ext cx="2747029" cy="1648217"/>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Cuando el vaso de precipitado esté listo, agregar al tubo #1 1 mL de </a:t>
          </a:r>
          <a14:m xmlns:a14="http://schemas.microsoft.com/office/drawing/2010/main">
            <m:oMath xmlns:m="http://schemas.openxmlformats.org/officeDocument/2006/math">
              <m:sSub>
                <m:sSubPr>
                  <m:ctrlPr>
                    <a:rPr lang="es-MX" sz="900" i="1" kern="1200" smtClean="0">
                      <a:latin typeface="Cambria Math" panose="02040503050406030204" pitchFamily="18" charset="0"/>
                    </a:rPr>
                  </m:ctrlPr>
                </m:sSubPr>
                <m:e>
                  <m:r>
                    <a:rPr lang="es-MX" sz="900" b="0" i="1" kern="1200" smtClean="0">
                      <a:latin typeface="Cambria Math" panose="02040503050406030204" pitchFamily="18" charset="0"/>
                    </a:rPr>
                    <m:t>𝐾𝑀𝑛𝑂</m:t>
                  </m:r>
                </m:e>
                <m:sub>
                  <m:r>
                    <a:rPr lang="es-MX" sz="900" b="0" i="1" kern="1200" smtClean="0">
                      <a:latin typeface="Cambria Math" panose="02040503050406030204" pitchFamily="18" charset="0"/>
                    </a:rPr>
                    <m:t>4</m:t>
                  </m:r>
                </m:sub>
              </m:sSub>
            </m:oMath>
          </a14:m>
          <a:r>
            <a:rPr lang="es-MX" sz="900" kern="1200" dirty="0" smtClean="0"/>
            <a:t> e introducir de inmediato al vaso de pp. Se empieza a contar el tiempo (debe mantenerse la temperatura a 40°C). Se anota el tiempo que tarda en desaparecer el color violeta del permanganato y se obtenga un color amarillo, se deja el tubo hasta que desaparezca el color y se toma el tiempo. Se retira del vaso el tubo #1 y se anotan las observaciones.</a:t>
          </a:r>
          <a:endParaRPr lang="es-MX" sz="900" kern="1200" dirty="0"/>
        </a:p>
      </dsp:txBody>
      <dsp:txXfrm>
        <a:off x="5887164" y="616576"/>
        <a:ext cx="2650479" cy="1551667"/>
      </dsp:txXfrm>
    </dsp:sp>
    <dsp:sp modelId="{BE7F97B1-DB63-432A-9DBA-54CFDB6162AD}">
      <dsp:nvSpPr>
        <dsp:cNvPr id="0" name=""/>
        <dsp:cNvSpPr/>
      </dsp:nvSpPr>
      <dsp:spPr>
        <a:xfrm rot="5067495">
          <a:off x="7051516" y="2408810"/>
          <a:ext cx="585104" cy="681263"/>
        </a:xfrm>
        <a:prstGeom prst="rightArrow">
          <a:avLst>
            <a:gd name="adj1" fmla="val 60000"/>
            <a:gd name="adj2" fmla="val 50000"/>
          </a:avLst>
        </a:prstGeom>
        <a:solidFill>
          <a:srgbClr val="FFDF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5400000">
        <a:off x="7131214" y="2457300"/>
        <a:ext cx="408757" cy="409573"/>
      </dsp:txXfrm>
    </dsp:sp>
    <dsp:sp modelId="{C1FC8B88-A587-4836-81FA-E42F3CD6B206}">
      <dsp:nvSpPr>
        <dsp:cNvPr id="0" name=""/>
        <dsp:cNvSpPr/>
      </dsp:nvSpPr>
      <dsp:spPr>
        <a:xfrm>
          <a:off x="6310306" y="3315330"/>
          <a:ext cx="2275611" cy="1012912"/>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Se continúa el calentamiento hasta que la temperatura suba a 60°c y se agrega al tubo #2 1 mL de permanganato y se introduce al vaso de pp; se repiten las mediciones que se hicieron en el tubo anterior y se anotan los datos.</a:t>
          </a:r>
          <a:endParaRPr lang="es-MX" sz="900" kern="1200" dirty="0"/>
        </a:p>
      </dsp:txBody>
      <dsp:txXfrm>
        <a:off x="6339973" y="3344997"/>
        <a:ext cx="2216277" cy="953578"/>
      </dsp:txXfrm>
    </dsp:sp>
    <dsp:sp modelId="{1AEF0A80-AF97-48E3-8F2B-126035EE3DB5}">
      <dsp:nvSpPr>
        <dsp:cNvPr id="0" name=""/>
        <dsp:cNvSpPr/>
      </dsp:nvSpPr>
      <dsp:spPr>
        <a:xfrm rot="10800000">
          <a:off x="5486198" y="3481154"/>
          <a:ext cx="582370" cy="681263"/>
        </a:xfrm>
        <a:prstGeom prst="rightArrow">
          <a:avLst>
            <a:gd name="adj1" fmla="val 60000"/>
            <a:gd name="adj2" fmla="val 50000"/>
          </a:avLst>
        </a:prstGeom>
        <a:solidFill>
          <a:srgbClr val="FFDF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5660909" y="3617407"/>
        <a:ext cx="407659" cy="408757"/>
      </dsp:txXfrm>
    </dsp:sp>
    <dsp:sp modelId="{88845528-815B-4D24-A2AC-BAEFDC589B51}">
      <dsp:nvSpPr>
        <dsp:cNvPr id="0" name=""/>
        <dsp:cNvSpPr/>
      </dsp:nvSpPr>
      <dsp:spPr>
        <a:xfrm>
          <a:off x="3413290" y="3436515"/>
          <a:ext cx="1798205" cy="770541"/>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Sacar el tubo #2 y aumentar la temperatura del agua a 80°C y repetir el mismo proceso con el tubo #3.</a:t>
          </a:r>
          <a:endParaRPr lang="es-MX" sz="900" kern="1200" dirty="0"/>
        </a:p>
      </dsp:txBody>
      <dsp:txXfrm>
        <a:off x="3435858" y="3459083"/>
        <a:ext cx="1753069" cy="725405"/>
      </dsp:txXfrm>
    </dsp:sp>
    <dsp:sp modelId="{AAEC239A-EF96-4146-898E-9561B4B2A228}">
      <dsp:nvSpPr>
        <dsp:cNvPr id="0" name=""/>
        <dsp:cNvSpPr/>
      </dsp:nvSpPr>
      <dsp:spPr>
        <a:xfrm rot="10800000">
          <a:off x="2589181" y="3481154"/>
          <a:ext cx="582370" cy="68126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2763892" y="3617407"/>
        <a:ext cx="407659" cy="408757"/>
      </dsp:txXfrm>
    </dsp:sp>
    <dsp:sp modelId="{68FCF842-956C-44F3-900F-3B8C158E11F6}">
      <dsp:nvSpPr>
        <dsp:cNvPr id="0" name=""/>
        <dsp:cNvSpPr/>
      </dsp:nvSpPr>
      <dsp:spPr>
        <a:xfrm>
          <a:off x="682990" y="3536859"/>
          <a:ext cx="1631488" cy="569854"/>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MX" sz="900" kern="1200" dirty="0" smtClean="0"/>
            <a:t>Graficar los resultados relacionando Temperatura vs tiempo.</a:t>
          </a:r>
          <a:endParaRPr lang="es-MX" sz="900" kern="1200" dirty="0"/>
        </a:p>
      </dsp:txBody>
      <dsp:txXfrm>
        <a:off x="699680" y="3553549"/>
        <a:ext cx="1598108" cy="536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F14EA-D1BB-4568-BA72-56D4C3EB7B9A}">
      <dsp:nvSpPr>
        <dsp:cNvPr id="0" name=""/>
        <dsp:cNvSpPr/>
      </dsp:nvSpPr>
      <dsp:spPr>
        <a:xfrm>
          <a:off x="7711" y="100385"/>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Preparar 3 tubos de ensaye de 13x100 mm con 0.5 mL de </a:t>
          </a:r>
          <a14:m xmlns:a14="http://schemas.microsoft.com/office/drawing/2010/main">
            <m:oMath xmlns:m="http://schemas.openxmlformats.org/officeDocument/2006/math">
              <m:r>
                <a:rPr lang="es-MX" sz="1300" b="0" i="1" kern="1200" smtClean="0">
                  <a:latin typeface="Cambria Math" panose="02040503050406030204" pitchFamily="18" charset="0"/>
                </a:rPr>
                <m:t>𝐻𝐶𝑙</m:t>
              </m:r>
            </m:oMath>
          </a14:m>
          <a:r>
            <a:rPr lang="es-MX" sz="1300" kern="1200" dirty="0" smtClean="0"/>
            <a:t> 0.1 M cada uno.</a:t>
          </a:r>
          <a:endParaRPr lang="es-MX" sz="1300" kern="1200" dirty="0"/>
        </a:p>
      </dsp:txBody>
      <dsp:txXfrm>
        <a:off x="48214" y="140888"/>
        <a:ext cx="2223781" cy="1301866"/>
      </dsp:txXfrm>
    </dsp:sp>
    <dsp:sp modelId="{58057985-B84C-4E8D-B9C9-A2B617929E13}">
      <dsp:nvSpPr>
        <dsp:cNvPr id="0" name=""/>
        <dsp:cNvSpPr/>
      </dsp:nvSpPr>
      <dsp:spPr>
        <a:xfrm>
          <a:off x="2515320" y="506028"/>
          <a:ext cx="488615" cy="57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2515320" y="620345"/>
        <a:ext cx="342031" cy="342953"/>
      </dsp:txXfrm>
    </dsp:sp>
    <dsp:sp modelId="{0F75BBA4-0547-4B47-A2CE-0EFCA878AC0B}">
      <dsp:nvSpPr>
        <dsp:cNvPr id="0" name=""/>
        <dsp:cNvSpPr/>
      </dsp:nvSpPr>
      <dsp:spPr>
        <a:xfrm>
          <a:off x="3234414" y="100385"/>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Marcar los tubos con los símbolos: </a:t>
          </a:r>
          <a14:m xmlns:a14="http://schemas.microsoft.com/office/drawing/2010/main">
            <m:oMath xmlns:m="http://schemas.openxmlformats.org/officeDocument/2006/math">
              <m:r>
                <a:rPr lang="es-MX" sz="1300" b="0" i="1" kern="1200" smtClean="0">
                  <a:latin typeface="Cambria Math" panose="02040503050406030204" pitchFamily="18" charset="0"/>
                </a:rPr>
                <m:t>𝐶𝑢</m:t>
              </m:r>
              <m:r>
                <a:rPr lang="es-MX" sz="1300" b="0" i="1" kern="1200" smtClean="0">
                  <a:latin typeface="Cambria Math" panose="02040503050406030204" pitchFamily="18" charset="0"/>
                </a:rPr>
                <m:t>, </m:t>
              </m:r>
              <m:r>
                <a:rPr lang="es-MX" sz="1300" b="0" i="1" kern="1200" smtClean="0">
                  <a:latin typeface="Cambria Math" panose="02040503050406030204" pitchFamily="18" charset="0"/>
                </a:rPr>
                <m:t>𝑍𝑛</m:t>
              </m:r>
              <m:r>
                <a:rPr lang="es-MX" sz="1300" b="0" i="1" kern="1200" smtClean="0">
                  <a:latin typeface="Cambria Math" panose="02040503050406030204" pitchFamily="18" charset="0"/>
                </a:rPr>
                <m:t> </m:t>
              </m:r>
              <m:r>
                <a:rPr lang="es-MX" sz="1300" b="0" i="1" kern="1200" smtClean="0">
                  <a:latin typeface="Cambria Math" panose="02040503050406030204" pitchFamily="18" charset="0"/>
                </a:rPr>
                <m:t>𝑦</m:t>
              </m:r>
              <m:r>
                <a:rPr lang="es-MX" sz="1300" b="0" i="1" kern="1200" smtClean="0">
                  <a:latin typeface="Cambria Math" panose="02040503050406030204" pitchFamily="18" charset="0"/>
                </a:rPr>
                <m:t> </m:t>
              </m:r>
              <m:r>
                <a:rPr lang="es-MX" sz="1300" b="0" i="1" kern="1200" smtClean="0">
                  <a:latin typeface="Cambria Math" panose="02040503050406030204" pitchFamily="18" charset="0"/>
                </a:rPr>
                <m:t>𝑀𝑔</m:t>
              </m:r>
            </m:oMath>
          </a14:m>
          <a:r>
            <a:rPr lang="es-MX" sz="1300" kern="1200" dirty="0" smtClean="0"/>
            <a:t>.</a:t>
          </a:r>
          <a:endParaRPr lang="es-MX" sz="1300" kern="1200" dirty="0"/>
        </a:p>
      </dsp:txBody>
      <dsp:txXfrm>
        <a:off x="3274917" y="140888"/>
        <a:ext cx="2223781" cy="1301866"/>
      </dsp:txXfrm>
    </dsp:sp>
    <dsp:sp modelId="{38D3BEFC-6139-4950-95B2-49236C385724}">
      <dsp:nvSpPr>
        <dsp:cNvPr id="0" name=""/>
        <dsp:cNvSpPr/>
      </dsp:nvSpPr>
      <dsp:spPr>
        <a:xfrm>
          <a:off x="5742023" y="506028"/>
          <a:ext cx="488615" cy="57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5742023" y="620345"/>
        <a:ext cx="342031" cy="342953"/>
      </dsp:txXfrm>
    </dsp:sp>
    <dsp:sp modelId="{617896F5-2FB4-40EB-8ED4-37FDBD495C61}">
      <dsp:nvSpPr>
        <dsp:cNvPr id="0" name=""/>
        <dsp:cNvSpPr/>
      </dsp:nvSpPr>
      <dsp:spPr>
        <a:xfrm>
          <a:off x="6461117" y="100385"/>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Pesar 0.1 gr de cada uno de estos metales en la balanza granataría.</a:t>
          </a:r>
          <a:endParaRPr lang="es-MX" sz="1300" kern="1200" dirty="0"/>
        </a:p>
      </dsp:txBody>
      <dsp:txXfrm>
        <a:off x="6501620" y="140888"/>
        <a:ext cx="2223781" cy="1301866"/>
      </dsp:txXfrm>
    </dsp:sp>
    <dsp:sp modelId="{C5A7A8EB-99D0-46E7-8AB2-D09DA255860C}">
      <dsp:nvSpPr>
        <dsp:cNvPr id="0" name=""/>
        <dsp:cNvSpPr/>
      </dsp:nvSpPr>
      <dsp:spPr>
        <a:xfrm rot="5400000">
          <a:off x="7369203" y="1644593"/>
          <a:ext cx="488615" cy="57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7442034" y="1686079"/>
        <a:ext cx="342953" cy="342031"/>
      </dsp:txXfrm>
    </dsp:sp>
    <dsp:sp modelId="{FE641421-3518-4B3F-989A-934065F361F8}">
      <dsp:nvSpPr>
        <dsp:cNvPr id="0" name=""/>
        <dsp:cNvSpPr/>
      </dsp:nvSpPr>
      <dsp:spPr>
        <a:xfrm>
          <a:off x="6461117" y="2405173"/>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Agregar el cobre al tubo correspondiente tomando el tiempo de reacción desde el momento de la adición del metal al tubo, hasta observar la conversión completa del metal.</a:t>
          </a:r>
          <a:endParaRPr lang="es-MX" sz="1300" kern="1200" dirty="0"/>
        </a:p>
      </dsp:txBody>
      <dsp:txXfrm>
        <a:off x="6501620" y="2445676"/>
        <a:ext cx="2223781" cy="1301866"/>
      </dsp:txXfrm>
    </dsp:sp>
    <dsp:sp modelId="{9A178A55-B467-4F2B-BCA9-892DD8C8A652}">
      <dsp:nvSpPr>
        <dsp:cNvPr id="0" name=""/>
        <dsp:cNvSpPr/>
      </dsp:nvSpPr>
      <dsp:spPr>
        <a:xfrm rot="10800000">
          <a:off x="5769680" y="2810816"/>
          <a:ext cx="488615" cy="57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5916264" y="2925133"/>
        <a:ext cx="342031" cy="342953"/>
      </dsp:txXfrm>
    </dsp:sp>
    <dsp:sp modelId="{C7F06E42-A049-41BD-BC7D-B7B1AEE7F407}">
      <dsp:nvSpPr>
        <dsp:cNvPr id="0" name=""/>
        <dsp:cNvSpPr/>
      </dsp:nvSpPr>
      <dsp:spPr>
        <a:xfrm>
          <a:off x="3234414" y="2405173"/>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Se hace lo mismo con el zinc y el magnesio.</a:t>
          </a:r>
          <a:endParaRPr lang="es-MX" sz="1300" kern="1200" dirty="0"/>
        </a:p>
      </dsp:txBody>
      <dsp:txXfrm>
        <a:off x="3274917" y="2445676"/>
        <a:ext cx="2223781" cy="1301866"/>
      </dsp:txXfrm>
    </dsp:sp>
    <dsp:sp modelId="{2207BDEB-D513-4607-8095-AB344D7375B9}">
      <dsp:nvSpPr>
        <dsp:cNvPr id="0" name=""/>
        <dsp:cNvSpPr/>
      </dsp:nvSpPr>
      <dsp:spPr>
        <a:xfrm rot="10800000">
          <a:off x="2542977" y="2810816"/>
          <a:ext cx="488615" cy="57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2689561" y="2925133"/>
        <a:ext cx="342031" cy="342953"/>
      </dsp:txXfrm>
    </dsp:sp>
    <dsp:sp modelId="{F2C893F7-3A43-42CE-9F4D-070F8AAF0F82}">
      <dsp:nvSpPr>
        <dsp:cNvPr id="0" name=""/>
        <dsp:cNvSpPr/>
      </dsp:nvSpPr>
      <dsp:spPr>
        <a:xfrm>
          <a:off x="7711" y="2405173"/>
          <a:ext cx="2304787" cy="1382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Graficar los resultados relacionando los metales vs el tiempo de la reacción.</a:t>
          </a:r>
          <a:endParaRPr lang="es-MX" sz="1300" kern="1200" dirty="0"/>
        </a:p>
      </dsp:txBody>
      <dsp:txXfrm>
        <a:off x="48214" y="2445676"/>
        <a:ext cx="2223781" cy="13018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EE91874-5D14-4B01-ACAE-5106D9160DA2}" type="datetimeFigureOut">
              <a:rPr lang="es-MX" smtClean="0"/>
              <a:t>11/06/2020</a:t>
            </a:fld>
            <a:endParaRPr lang="es-MX"/>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FF5A50D-4832-4BF7-B868-3CEDA75D25DB}" type="slidenum">
              <a:rPr lang="es-MX" smtClean="0"/>
              <a:t>‹Nº›</a:t>
            </a:fld>
            <a:endParaRPr lang="es-MX"/>
          </a:p>
        </p:txBody>
      </p:sp>
    </p:spTree>
    <p:extLst>
      <p:ext uri="{BB962C8B-B14F-4D97-AF65-F5344CB8AC3E}">
        <p14:creationId xmlns:p14="http://schemas.microsoft.com/office/powerpoint/2010/main" val="46626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669600"/>
            <a:ext cx="206100" cy="27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2655767"/>
            <a:ext cx="4633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s-ES" smtClean="0"/>
              <a:t>Haga clic para modificar el estilo de título del patrón</a:t>
            </a:r>
            <a:endParaRPr/>
          </a:p>
        </p:txBody>
      </p:sp>
      <p:sp>
        <p:nvSpPr>
          <p:cNvPr id="13" name="Google Shape;13;p2"/>
          <p:cNvSpPr/>
          <p:nvPr/>
        </p:nvSpPr>
        <p:spPr>
          <a:xfrm>
            <a:off x="267550" y="-1182333"/>
            <a:ext cx="2347200" cy="31296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3843167"/>
            <a:ext cx="978600" cy="1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722400"/>
            <a:ext cx="657600" cy="876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4620133"/>
            <a:ext cx="2284200" cy="30456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4257600"/>
            <a:ext cx="657600" cy="87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5623033"/>
            <a:ext cx="1207800" cy="16104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3389267"/>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400333"/>
            <a:ext cx="1370700" cy="182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1070467"/>
            <a:ext cx="657600" cy="876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927867"/>
            <a:ext cx="871500" cy="1162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3911000"/>
            <a:ext cx="1177500" cy="15700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944400"/>
            <a:ext cx="846600" cy="1128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5206100"/>
            <a:ext cx="206100" cy="27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144200" y="3598100"/>
            <a:ext cx="893700" cy="1191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smtClean="0"/>
              <a:t>Haga clic para modificar el estilo de título del patrón</a:t>
            </a:r>
            <a:endParaRPr/>
          </a:p>
        </p:txBody>
      </p:sp>
      <p:sp>
        <p:nvSpPr>
          <p:cNvPr id="67" name="Google Shape;67;p5"/>
          <p:cNvSpPr txBox="1">
            <a:spLocks noGrp="1"/>
          </p:cNvSpPr>
          <p:nvPr>
            <p:ph type="body" idx="1"/>
          </p:nvPr>
        </p:nvSpPr>
        <p:spPr>
          <a:xfrm>
            <a:off x="2935875" y="2034344"/>
            <a:ext cx="5275500" cy="3714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pPr lvl="0"/>
            <a:r>
              <a:rPr lang="es-ES" smtClean="0"/>
              <a:t>Haga clic para modificar el estilo de texto del patrón</a:t>
            </a:r>
          </a:p>
        </p:txBody>
      </p:sp>
      <p:sp>
        <p:nvSpPr>
          <p:cNvPr id="68" name="Google Shape;68;p5"/>
          <p:cNvSpPr/>
          <p:nvPr/>
        </p:nvSpPr>
        <p:spPr>
          <a:xfrm>
            <a:off x="259925" y="-275067"/>
            <a:ext cx="2347200" cy="31296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813400"/>
            <a:ext cx="978600" cy="1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324833"/>
            <a:ext cx="657600" cy="876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3118200"/>
            <a:ext cx="811200" cy="10816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5533267"/>
            <a:ext cx="1207800" cy="1610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5147967"/>
            <a:ext cx="550500" cy="7340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3990700"/>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560633"/>
            <a:ext cx="550500" cy="734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359700"/>
            <a:ext cx="397500" cy="530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428167"/>
            <a:ext cx="741600" cy="9888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2155100"/>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110833"/>
            <a:ext cx="978600" cy="1304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918500"/>
            <a:ext cx="449700" cy="599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5255848-A967-45A5-998B-A9ED6342E16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1212067"/>
            <a:ext cx="36396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smtClean="0"/>
              <a:t>Haga clic para modificar el estilo de título del patrón</a:t>
            </a:r>
            <a:endParaRPr/>
          </a:p>
        </p:txBody>
      </p:sp>
      <p:sp>
        <p:nvSpPr>
          <p:cNvPr id="84" name="Google Shape;84;p6"/>
          <p:cNvSpPr txBox="1">
            <a:spLocks noGrp="1"/>
          </p:cNvSpPr>
          <p:nvPr>
            <p:ph type="body" idx="1"/>
          </p:nvPr>
        </p:nvSpPr>
        <p:spPr>
          <a:xfrm>
            <a:off x="4572000" y="2034339"/>
            <a:ext cx="3639600" cy="37148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s-ES" smtClean="0"/>
              <a:t>Haga clic para modificar el estilo de texto del patrón</a:t>
            </a:r>
          </a:p>
        </p:txBody>
      </p:sp>
      <p:sp>
        <p:nvSpPr>
          <p:cNvPr id="85" name="Google Shape;85;p6"/>
          <p:cNvSpPr/>
          <p:nvPr/>
        </p:nvSpPr>
        <p:spPr>
          <a:xfrm>
            <a:off x="580275" y="1002600"/>
            <a:ext cx="3639600" cy="4852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475267"/>
            <a:ext cx="1057800" cy="14104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239767"/>
            <a:ext cx="978600" cy="13048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4923667"/>
            <a:ext cx="1019400" cy="13592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6079667"/>
            <a:ext cx="361500" cy="4820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462600"/>
            <a:ext cx="274200" cy="365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711200"/>
            <a:ext cx="1411800" cy="18824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322967"/>
            <a:ext cx="853800" cy="11384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90600"/>
            <a:ext cx="538500" cy="71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5255848-A967-45A5-998B-A9ED6342E16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smtClean="0"/>
              <a:t>Haga clic para modificar el estilo de título del patrón</a:t>
            </a:r>
            <a:endParaRPr/>
          </a:p>
        </p:txBody>
      </p:sp>
      <p:sp>
        <p:nvSpPr>
          <p:cNvPr id="97" name="Google Shape;97;p7"/>
          <p:cNvSpPr txBox="1">
            <a:spLocks noGrp="1"/>
          </p:cNvSpPr>
          <p:nvPr>
            <p:ph type="body" idx="1"/>
          </p:nvPr>
        </p:nvSpPr>
        <p:spPr>
          <a:xfrm>
            <a:off x="2935875" y="2066867"/>
            <a:ext cx="2560500" cy="4501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s-ES" smtClean="0"/>
              <a:t>Haga clic para modificar el estilo de texto del patrón</a:t>
            </a:r>
          </a:p>
        </p:txBody>
      </p:sp>
      <p:sp>
        <p:nvSpPr>
          <p:cNvPr id="98" name="Google Shape;98;p7"/>
          <p:cNvSpPr txBox="1">
            <a:spLocks noGrp="1"/>
          </p:cNvSpPr>
          <p:nvPr>
            <p:ph type="body" idx="2"/>
          </p:nvPr>
        </p:nvSpPr>
        <p:spPr>
          <a:xfrm>
            <a:off x="5650849" y="2066867"/>
            <a:ext cx="2560500" cy="4501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s-ES" smtClean="0"/>
              <a:t>Haga clic para modificar el estilo de texto del patrón</a:t>
            </a:r>
          </a:p>
        </p:txBody>
      </p:sp>
      <p:sp>
        <p:nvSpPr>
          <p:cNvPr id="99" name="Google Shape;99;p7"/>
          <p:cNvSpPr/>
          <p:nvPr/>
        </p:nvSpPr>
        <p:spPr>
          <a:xfrm>
            <a:off x="-358950" y="2925867"/>
            <a:ext cx="2347200" cy="31296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428167"/>
            <a:ext cx="978600" cy="13048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560633"/>
            <a:ext cx="657600" cy="876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876633"/>
            <a:ext cx="846900" cy="11292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5523067"/>
            <a:ext cx="1207800" cy="161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6399467"/>
            <a:ext cx="550500" cy="7340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2262600"/>
            <a:ext cx="304800" cy="40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8257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96667"/>
            <a:ext cx="397500" cy="530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374467"/>
            <a:ext cx="304800" cy="40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223267"/>
            <a:ext cx="741600" cy="9888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2005833"/>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3130300"/>
            <a:ext cx="2040600" cy="2720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85933"/>
            <a:ext cx="765300" cy="1020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1215933"/>
            <a:ext cx="542700" cy="723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5255848-A967-45A5-998B-A9ED6342E16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8638525" y="1963467"/>
            <a:ext cx="978600" cy="1304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smtClean="0"/>
              <a:t>Haga clic para modificar el estilo de título del patrón</a:t>
            </a:r>
            <a:endParaRPr/>
          </a:p>
        </p:txBody>
      </p:sp>
      <p:sp>
        <p:nvSpPr>
          <p:cNvPr id="118" name="Google Shape;118;p8"/>
          <p:cNvSpPr txBox="1">
            <a:spLocks noGrp="1"/>
          </p:cNvSpPr>
          <p:nvPr>
            <p:ph type="body" idx="1"/>
          </p:nvPr>
        </p:nvSpPr>
        <p:spPr>
          <a:xfrm>
            <a:off x="2935875" y="2066867"/>
            <a:ext cx="1700400" cy="4500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es-ES" smtClean="0"/>
              <a:t>Haga clic para modificar el estilo de texto del patrón</a:t>
            </a:r>
          </a:p>
        </p:txBody>
      </p:sp>
      <p:sp>
        <p:nvSpPr>
          <p:cNvPr id="119" name="Google Shape;119;p8"/>
          <p:cNvSpPr txBox="1">
            <a:spLocks noGrp="1"/>
          </p:cNvSpPr>
          <p:nvPr>
            <p:ph type="body" idx="2"/>
          </p:nvPr>
        </p:nvSpPr>
        <p:spPr>
          <a:xfrm>
            <a:off x="4723373" y="2066867"/>
            <a:ext cx="1700400" cy="4500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es-ES" smtClean="0"/>
              <a:t>Haga clic para modificar el estilo de texto del patrón</a:t>
            </a:r>
          </a:p>
        </p:txBody>
      </p:sp>
      <p:sp>
        <p:nvSpPr>
          <p:cNvPr id="120" name="Google Shape;120;p8"/>
          <p:cNvSpPr txBox="1">
            <a:spLocks noGrp="1"/>
          </p:cNvSpPr>
          <p:nvPr>
            <p:ph type="body" idx="3"/>
          </p:nvPr>
        </p:nvSpPr>
        <p:spPr>
          <a:xfrm>
            <a:off x="6510871" y="2066867"/>
            <a:ext cx="1700400" cy="4500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es-ES" smtClean="0"/>
              <a:t>Haga clic para modificar el estilo de texto del patrón</a:t>
            </a:r>
          </a:p>
        </p:txBody>
      </p:sp>
      <p:sp>
        <p:nvSpPr>
          <p:cNvPr id="121" name="Google Shape;121;p8"/>
          <p:cNvSpPr/>
          <p:nvPr/>
        </p:nvSpPr>
        <p:spPr>
          <a:xfrm>
            <a:off x="1016475" y="3975467"/>
            <a:ext cx="440400" cy="5872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4461533"/>
            <a:ext cx="819600" cy="10928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87633"/>
            <a:ext cx="862800" cy="11512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4562667"/>
            <a:ext cx="1062000" cy="1416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483300"/>
            <a:ext cx="304800" cy="4064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360300"/>
            <a:ext cx="550500" cy="734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811500"/>
            <a:ext cx="397500" cy="5300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536867"/>
            <a:ext cx="397500" cy="5300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367000"/>
            <a:ext cx="741600" cy="9888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2490467"/>
            <a:ext cx="188100" cy="250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324833"/>
            <a:ext cx="2347200" cy="31296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5455600"/>
            <a:ext cx="1207800" cy="16104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1237233"/>
            <a:ext cx="978600" cy="13048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5255848-A967-45A5-998B-A9ED6342E16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smtClean="0"/>
              <a:t>Haga clic para modificar el estilo de título del patrón</a:t>
            </a:r>
            <a:endParaRPr/>
          </a:p>
        </p:txBody>
      </p:sp>
      <p:sp>
        <p:nvSpPr>
          <p:cNvPr id="137" name="Google Shape;137;p9"/>
          <p:cNvSpPr/>
          <p:nvPr/>
        </p:nvSpPr>
        <p:spPr>
          <a:xfrm>
            <a:off x="1280688" y="4892200"/>
            <a:ext cx="206100" cy="27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5364333"/>
            <a:ext cx="1370700" cy="182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4284195"/>
            <a:ext cx="456000" cy="608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4051467"/>
            <a:ext cx="804900" cy="10732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2144633"/>
            <a:ext cx="1043400" cy="1392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69167"/>
            <a:ext cx="750300" cy="10004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324833"/>
            <a:ext cx="2347200" cy="31296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667833"/>
            <a:ext cx="1832700" cy="2443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5266833"/>
            <a:ext cx="750300" cy="10004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8003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2144633"/>
            <a:ext cx="287100" cy="3828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1181919"/>
            <a:ext cx="416400" cy="5552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326067"/>
            <a:ext cx="741600" cy="9888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417033"/>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965284"/>
            <a:ext cx="741600" cy="9888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5255848-A967-45A5-998B-A9ED6342E16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txBox="1">
            <a:spLocks noGrp="1"/>
          </p:cNvSpPr>
          <p:nvPr>
            <p:ph type="body" idx="1"/>
          </p:nvPr>
        </p:nvSpPr>
        <p:spPr>
          <a:xfrm>
            <a:off x="1246225" y="5570267"/>
            <a:ext cx="6651600" cy="6928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600"/>
              <a:buNone/>
              <a:defRPr sz="1600"/>
            </a:lvl1pPr>
          </a:lstStyle>
          <a:p>
            <a:pPr lvl="0"/>
            <a:r>
              <a:rPr lang="es-ES" smtClean="0"/>
              <a:t>Haga clic para modificar el estilo de texto del patrón</a:t>
            </a:r>
          </a:p>
        </p:txBody>
      </p:sp>
      <p:sp>
        <p:nvSpPr>
          <p:cNvPr id="156" name="Google Shape;156;p10"/>
          <p:cNvSpPr/>
          <p:nvPr/>
        </p:nvSpPr>
        <p:spPr>
          <a:xfrm rot="10800000">
            <a:off x="8705950" y="5036351"/>
            <a:ext cx="617400" cy="823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rot="10800000">
            <a:off x="608750" y="1121815"/>
            <a:ext cx="515400" cy="6872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rot="10800000">
            <a:off x="8195021" y="6071067"/>
            <a:ext cx="831600" cy="11088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rot="10800000">
            <a:off x="8458384" y="5578351"/>
            <a:ext cx="210900" cy="2812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rot="10800000">
            <a:off x="-153147" y="-592729"/>
            <a:ext cx="1128300" cy="15044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rot="10800000">
            <a:off x="8012016" y="177855"/>
            <a:ext cx="434700" cy="5796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10800000">
            <a:off x="-73577" y="1122000"/>
            <a:ext cx="330900" cy="4412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rot="10800000">
            <a:off x="8512150" y="177872"/>
            <a:ext cx="811200" cy="108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10800000">
            <a:off x="117998" y="-231203"/>
            <a:ext cx="586200" cy="7816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748825" y="6260067"/>
            <a:ext cx="345000" cy="460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07786" y="5678711"/>
            <a:ext cx="663000" cy="884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10800000">
            <a:off x="-316662" y="4591379"/>
            <a:ext cx="506100" cy="674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10800000">
            <a:off x="-226170" y="5520867"/>
            <a:ext cx="899400" cy="11992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8700641" y="1467000"/>
            <a:ext cx="333300" cy="444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85255848-A967-45A5-998B-A9ED6342E16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2108200"/>
            <a:ext cx="8305800" cy="110744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9149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5198400"/>
            <a:ext cx="447000" cy="596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262567"/>
            <a:ext cx="741600" cy="9888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914900"/>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5976667"/>
            <a:ext cx="978600" cy="1304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5933000"/>
            <a:ext cx="397500" cy="5300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5411595"/>
            <a:ext cx="287100" cy="382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5703600"/>
            <a:ext cx="741600" cy="9888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6290000"/>
            <a:ext cx="508500" cy="6780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98833"/>
            <a:ext cx="304800" cy="4064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437831"/>
            <a:ext cx="585600" cy="780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583100"/>
            <a:ext cx="447000" cy="596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98833"/>
            <a:ext cx="794400" cy="10592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5107500"/>
            <a:ext cx="304800" cy="40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85255848-A967-45A5-998B-A9ED6342E16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419100" y="-2108200"/>
            <a:ext cx="8305800" cy="110744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85255848-A967-45A5-998B-A9ED6342E16E}"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1212067"/>
            <a:ext cx="52755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2034344"/>
            <a:ext cx="52755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6335500"/>
            <a:ext cx="469800" cy="5220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fld id="{85255848-A967-45A5-998B-A9ED6342E16E}" type="slidenum">
              <a:rPr lang="es-MX" smtClean="0"/>
              <a:t>‹Nº›</a:t>
            </a:fld>
            <a:endParaRPr lang="es-MX"/>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13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gif"/><Relationship Id="rId5" Type="http://schemas.microsoft.com/office/2007/relationships/hdphoto" Target="../media/hdphoto8.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2.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2996952"/>
            <a:ext cx="6984776" cy="2194472"/>
          </a:xfrm>
        </p:spPr>
        <p:txBody>
          <a:bodyPr/>
          <a:lstStyle/>
          <a:p>
            <a:pPr algn="l"/>
            <a:r>
              <a:rPr lang="es-MX" sz="3600" b="1" dirty="0" smtClean="0">
                <a:solidFill>
                  <a:schemeClr val="tx1"/>
                </a:solidFill>
              </a:rPr>
              <a:t/>
            </a:r>
            <a:br>
              <a:rPr lang="es-MX" sz="3600" b="1" dirty="0" smtClean="0">
                <a:solidFill>
                  <a:schemeClr val="tx1"/>
                </a:solidFill>
              </a:rPr>
            </a:br>
            <a:r>
              <a:rPr lang="es-MX" sz="2800" b="1" dirty="0" smtClean="0">
                <a:solidFill>
                  <a:schemeClr val="tx1"/>
                </a:solidFill>
                <a:latin typeface="+mn-lt"/>
              </a:rPr>
              <a:t>Integrantes:</a:t>
            </a:r>
            <a:r>
              <a:rPr lang="es-MX" sz="2800" dirty="0" smtClean="0">
                <a:solidFill>
                  <a:schemeClr val="tx1"/>
                </a:solidFill>
                <a:latin typeface="+mn-lt"/>
              </a:rPr>
              <a:t/>
            </a:r>
            <a:br>
              <a:rPr lang="es-MX" sz="2800" dirty="0" smtClean="0">
                <a:solidFill>
                  <a:schemeClr val="tx1"/>
                </a:solidFill>
                <a:latin typeface="+mn-lt"/>
              </a:rPr>
            </a:br>
            <a:r>
              <a:rPr lang="es-MX" sz="1800" dirty="0">
                <a:solidFill>
                  <a:schemeClr val="tx1"/>
                </a:solidFill>
                <a:latin typeface="+mn-lt"/>
              </a:rPr>
              <a:t>- GOMEZ ALFARO KATIA</a:t>
            </a:r>
            <a:br>
              <a:rPr lang="es-MX" sz="1800" dirty="0">
                <a:solidFill>
                  <a:schemeClr val="tx1"/>
                </a:solidFill>
                <a:latin typeface="+mn-lt"/>
              </a:rPr>
            </a:br>
            <a:r>
              <a:rPr lang="es-MX" sz="1800" dirty="0">
                <a:solidFill>
                  <a:schemeClr val="tx1"/>
                </a:solidFill>
                <a:latin typeface="+mn-lt"/>
              </a:rPr>
              <a:t>- GARCÍA PEREZ JANYA HAIDET</a:t>
            </a:r>
            <a:br>
              <a:rPr lang="es-MX" sz="1800" dirty="0">
                <a:solidFill>
                  <a:schemeClr val="tx1"/>
                </a:solidFill>
                <a:latin typeface="+mn-lt"/>
              </a:rPr>
            </a:br>
            <a:r>
              <a:rPr lang="es-MX" sz="1800" dirty="0">
                <a:solidFill>
                  <a:schemeClr val="tx1"/>
                </a:solidFill>
                <a:latin typeface="+mn-lt"/>
              </a:rPr>
              <a:t>- NATAREN RUIZ DIANA FABIOLA</a:t>
            </a:r>
            <a:br>
              <a:rPr lang="es-MX" sz="1800" dirty="0">
                <a:solidFill>
                  <a:schemeClr val="tx1"/>
                </a:solidFill>
                <a:latin typeface="+mn-lt"/>
              </a:rPr>
            </a:br>
            <a:r>
              <a:rPr lang="es-MX" sz="1800" dirty="0">
                <a:solidFill>
                  <a:schemeClr val="tx1"/>
                </a:solidFill>
                <a:latin typeface="+mn-lt"/>
              </a:rPr>
              <a:t>- </a:t>
            </a:r>
            <a:r>
              <a:rPr lang="es-MX" sz="1800">
                <a:solidFill>
                  <a:schemeClr val="tx1"/>
                </a:solidFill>
                <a:latin typeface="+mn-lt"/>
              </a:rPr>
              <a:t>PIÑA </a:t>
            </a:r>
            <a:r>
              <a:rPr lang="es-MX" sz="1800" smtClean="0">
                <a:solidFill>
                  <a:schemeClr val="tx1"/>
                </a:solidFill>
                <a:latin typeface="+mn-lt"/>
              </a:rPr>
              <a:t>GONZALEZ EMILY IXMENI</a:t>
            </a:r>
            <a:r>
              <a:rPr lang="es-MX" sz="1800">
                <a:solidFill>
                  <a:schemeClr val="tx1"/>
                </a:solidFill>
                <a:latin typeface="+mn-lt"/>
              </a:rPr>
              <a:t/>
            </a:r>
            <a:br>
              <a:rPr lang="es-MX" sz="1800">
                <a:solidFill>
                  <a:schemeClr val="tx1"/>
                </a:solidFill>
                <a:latin typeface="+mn-lt"/>
              </a:rPr>
            </a:br>
            <a:r>
              <a:rPr lang="es-MX" sz="1800" smtClean="0">
                <a:solidFill>
                  <a:schemeClr val="tx1"/>
                </a:solidFill>
                <a:latin typeface="+mn-lt"/>
              </a:rPr>
              <a:t>- </a:t>
            </a:r>
            <a:r>
              <a:rPr lang="es-MX" sz="1800" dirty="0">
                <a:solidFill>
                  <a:schemeClr val="tx1"/>
                </a:solidFill>
                <a:latin typeface="+mn-lt"/>
              </a:rPr>
              <a:t>SANTIAGO PÉREZ EMMANUEL ISAIAS</a:t>
            </a:r>
            <a:r>
              <a:rPr lang="es-MX" sz="1800" dirty="0" smtClean="0">
                <a:solidFill>
                  <a:schemeClr val="tx1"/>
                </a:solidFill>
              </a:rPr>
              <a:t/>
            </a:r>
            <a:br>
              <a:rPr lang="es-MX" sz="1800" dirty="0" smtClean="0">
                <a:solidFill>
                  <a:schemeClr val="tx1"/>
                </a:solidFill>
              </a:rPr>
            </a:br>
            <a:endParaRPr lang="es-MX" sz="3600" dirty="0">
              <a:solidFill>
                <a:schemeClr val="tx1"/>
              </a:solidFill>
            </a:endParaRPr>
          </a:p>
        </p:txBody>
      </p:sp>
      <p:sp>
        <p:nvSpPr>
          <p:cNvPr id="8" name="3 Rectángulo"/>
          <p:cNvSpPr/>
          <p:nvPr/>
        </p:nvSpPr>
        <p:spPr>
          <a:xfrm>
            <a:off x="1081991" y="1556792"/>
            <a:ext cx="7587333" cy="1077218"/>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200" dirty="0" smtClean="0">
                <a:ln w="6350">
                  <a:solidFill>
                    <a:schemeClr val="tx1"/>
                  </a:solidFill>
                  <a:prstDash val="solid"/>
                </a:ln>
                <a:solidFill>
                  <a:sysClr val="windowText" lastClr="000000"/>
                </a:solidFill>
                <a:latin typeface="Monotype Corsiva" panose="03010101010201010101" pitchFamily="66" charset="0"/>
              </a:rPr>
              <a:t>PRÁCTICA 8. FACTORES QUE MODIFICAN </a:t>
            </a:r>
          </a:p>
          <a:p>
            <a:pPr algn="ctr"/>
            <a:r>
              <a:rPr lang="es-ES" sz="3200" dirty="0" smtClean="0">
                <a:ln w="6350">
                  <a:solidFill>
                    <a:schemeClr val="tx1"/>
                  </a:solidFill>
                  <a:prstDash val="solid"/>
                </a:ln>
                <a:solidFill>
                  <a:sysClr val="windowText" lastClr="000000"/>
                </a:solidFill>
                <a:latin typeface="Monotype Corsiva" panose="03010101010201010101" pitchFamily="66" charset="0"/>
              </a:rPr>
              <a:t>LA VELOCIDAD DE UN CAMBIO QUÍMICO</a:t>
            </a:r>
            <a:endParaRPr lang="es-ES" sz="32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12862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20882" y="569117"/>
            <a:ext cx="6104525" cy="236988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Clorato de potasio</a:t>
            </a:r>
          </a:p>
          <a:p>
            <a:r>
              <a:rPr lang="es-MX" sz="1600" b="1" dirty="0" smtClean="0"/>
              <a:t> </a:t>
            </a:r>
            <a:r>
              <a:rPr lang="es-MX" sz="1600" dirty="0" smtClean="0"/>
              <a:t>Se emplea como oxidante, se usa en la elaboración de pirotecnia y explosivos, junto al azufre y el fosforo es inestable.</a:t>
            </a:r>
          </a:p>
          <a:p>
            <a:r>
              <a:rPr lang="es-MX" sz="1600" dirty="0" smtClean="0"/>
              <a:t>También denominado clorato potásico, sólido blanco cristalino. El clorato de potasio es una sal moderadamente soluble en agua, por ello se precipita añadiendo cloruro de Potasio, KCl, a las soluciones que contienen el anión clorato.</a:t>
            </a:r>
          </a:p>
          <a:p>
            <a:r>
              <a:rPr lang="es-MX" sz="1600" dirty="0" smtClean="0"/>
              <a:t>Estalla al contacto con ácido sulfúrico, es soluble en agua, insoluble en alcohol, </a:t>
            </a:r>
          </a:p>
        </p:txBody>
      </p:sp>
      <p:sp>
        <p:nvSpPr>
          <p:cNvPr id="5" name="4 Rectángulo"/>
          <p:cNvSpPr/>
          <p:nvPr/>
        </p:nvSpPr>
        <p:spPr>
          <a:xfrm>
            <a:off x="334318" y="2958567"/>
            <a:ext cx="5408917" cy="353943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Dióxido de manganeso</a:t>
            </a:r>
          </a:p>
          <a:p>
            <a:r>
              <a:rPr lang="es-MX" sz="1600" b="1" dirty="0" smtClean="0"/>
              <a:t> </a:t>
            </a:r>
            <a:r>
              <a:rPr lang="es-MX" sz="1600" dirty="0" smtClean="0"/>
              <a:t>Oxido más importante del manganeso pero no el mas estable, actúa como catalizador.</a:t>
            </a:r>
          </a:p>
          <a:p>
            <a:r>
              <a:rPr lang="es-MX" sz="1600" dirty="0" smtClean="0"/>
              <a:t>Densidad:</a:t>
            </a:r>
          </a:p>
          <a:p>
            <a:r>
              <a:rPr lang="es-MX" sz="1600" dirty="0" smtClean="0"/>
              <a:t>5.026 g/cm3 (sólido)</a:t>
            </a:r>
          </a:p>
          <a:p>
            <a:r>
              <a:rPr lang="es-MX" sz="1600" dirty="0" smtClean="0"/>
              <a:t>Masa molecular UMA Unidad de Masa Atómica:</a:t>
            </a:r>
          </a:p>
          <a:p>
            <a:r>
              <a:rPr lang="es-MX" sz="1600" dirty="0" smtClean="0"/>
              <a:t>86.9368 g/mol</a:t>
            </a:r>
          </a:p>
          <a:p>
            <a:r>
              <a:rPr lang="es-MX" sz="1600" dirty="0" smtClean="0"/>
              <a:t>Punto de fusión temperatura del momento en el cual una sustancia pasa del estado sólido al estado líquido:</a:t>
            </a:r>
          </a:p>
          <a:p>
            <a:r>
              <a:rPr lang="es-MX" sz="1600" dirty="0" smtClean="0"/>
              <a:t>535 °C (descompone)</a:t>
            </a:r>
          </a:p>
          <a:p>
            <a:r>
              <a:rPr lang="es-MX" sz="1600" dirty="0" smtClean="0"/>
              <a:t>Apariencia:</a:t>
            </a:r>
          </a:p>
          <a:p>
            <a:r>
              <a:rPr lang="es-MX" sz="1600" dirty="0" smtClean="0"/>
              <a:t>Sólido negro. </a:t>
            </a:r>
          </a:p>
          <a:p>
            <a:r>
              <a:rPr lang="es-MX" sz="1600" dirty="0" smtClean="0"/>
              <a:t>Solubilidad en agua:</a:t>
            </a:r>
          </a:p>
          <a:p>
            <a:r>
              <a:rPr lang="es-MX" sz="1600" dirty="0" smtClean="0"/>
              <a:t>Insoluble.</a:t>
            </a:r>
            <a:endParaRPr lang="es-MX" sz="1600" dirty="0"/>
          </a:p>
        </p:txBody>
      </p:sp>
      <p:pic>
        <p:nvPicPr>
          <p:cNvPr id="6" name="Picture 4" descr="Sodium chlorat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80184"/>
            <a:ext cx="2362769" cy="22091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ioxido mag.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6465"/>
          <a:stretch/>
        </p:blipFill>
        <p:spPr bwMode="auto">
          <a:xfrm>
            <a:off x="6372200" y="3933056"/>
            <a:ext cx="2434485" cy="179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84655"/>
            <a:ext cx="8424936" cy="646331"/>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Arial Rounded MT Bold" panose="020F0704030504030204" pitchFamily="34" charset="0"/>
              </a:rPr>
              <a:t>4. Investigar las propiedades fisicoquímicas de los siguientes elementos: cobre, zinc y magnesio. </a:t>
            </a:r>
            <a:endParaRPr lang="es-MX" dirty="0">
              <a:latin typeface="Arial Rounded MT Bold" panose="020F0704030504030204" pitchFamily="34" charset="0"/>
            </a:endParaRPr>
          </a:p>
        </p:txBody>
      </p:sp>
      <p:sp>
        <p:nvSpPr>
          <p:cNvPr id="8" name="7 Rectángulo"/>
          <p:cNvSpPr/>
          <p:nvPr/>
        </p:nvSpPr>
        <p:spPr>
          <a:xfrm>
            <a:off x="395536" y="1052736"/>
            <a:ext cx="2756381" cy="4247317"/>
          </a:xfrm>
          <a:prstGeom prst="rect">
            <a:avLst/>
          </a:prstGeom>
          <a:ln>
            <a:solidFill>
              <a:srgbClr val="92D050"/>
            </a:solidFill>
          </a:ln>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Cobre</a:t>
            </a:r>
          </a:p>
          <a:p>
            <a:pPr algn="just"/>
            <a:r>
              <a:rPr lang="es-MX" dirty="0" smtClean="0"/>
              <a:t>De color marrón rojizo, bastante suave y dúctil, con </a:t>
            </a:r>
            <a:r>
              <a:rPr lang="es-MX" dirty="0"/>
              <a:t>gran conductividad eléctrica y térmica, resiste corrosión y oxidación</a:t>
            </a:r>
            <a:r>
              <a:rPr lang="es-MX" dirty="0" smtClean="0"/>
              <a:t>.</a:t>
            </a:r>
          </a:p>
          <a:p>
            <a:pPr algn="just"/>
            <a:r>
              <a:rPr lang="es-MX" dirty="0" smtClean="0"/>
              <a:t>El cobre tiene un punto de fusión de 1.083 ° C (1.982 ° F) y un punto de ebullición de 2.595 ° C (4.703 ° F).</a:t>
            </a:r>
          </a:p>
          <a:p>
            <a:pPr algn="just"/>
            <a:r>
              <a:rPr lang="es-MX" dirty="0" smtClean="0"/>
              <a:t>Su densidad es de 8,96 gramos por centímetro cúbico.</a:t>
            </a:r>
            <a:endParaRPr lang="es-MX" dirty="0"/>
          </a:p>
        </p:txBody>
      </p:sp>
      <p:sp>
        <p:nvSpPr>
          <p:cNvPr id="9" name="8 Rectángulo"/>
          <p:cNvSpPr/>
          <p:nvPr/>
        </p:nvSpPr>
        <p:spPr>
          <a:xfrm>
            <a:off x="6350906" y="1079876"/>
            <a:ext cx="2793094" cy="5632311"/>
          </a:xfrm>
          <a:prstGeom prst="rect">
            <a:avLst/>
          </a:prstGeom>
          <a:ln>
            <a:solidFill>
              <a:srgbClr val="00B0F0"/>
            </a:solidFill>
          </a:ln>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Magnesio</a:t>
            </a:r>
          </a:p>
          <a:p>
            <a:pPr algn="just"/>
            <a:r>
              <a:rPr lang="es-MX" dirty="0" smtClean="0"/>
              <a:t>Metal de transición, muy abundante, de color blanco-plateado. Es el metal más liviano de todos los metales estructurales. Es sólido a temperatura ambiente. Sus iones presentan alta solubilidad en agua, por lo que es el tercer elemento más abundante en el agua de mar.</a:t>
            </a:r>
          </a:p>
          <a:p>
            <a:pPr algn="just"/>
            <a:r>
              <a:rPr lang="es-MX" dirty="0" smtClean="0"/>
              <a:t>Es extremadamente inflamable, especialmente cuando está pulverizado, por lo que debe ser manipulado con precaución.</a:t>
            </a:r>
          </a:p>
          <a:p>
            <a:pPr algn="just"/>
            <a:endParaRPr lang="es-MX" dirty="0"/>
          </a:p>
        </p:txBody>
      </p:sp>
      <p:sp>
        <p:nvSpPr>
          <p:cNvPr id="10" name="9 Rectángulo"/>
          <p:cNvSpPr/>
          <p:nvPr/>
        </p:nvSpPr>
        <p:spPr>
          <a:xfrm>
            <a:off x="3181509" y="1052736"/>
            <a:ext cx="3089503" cy="3970318"/>
          </a:xfrm>
          <a:prstGeom prst="rect">
            <a:avLst/>
          </a:prstGeom>
          <a:ln>
            <a:solidFill>
              <a:srgbClr val="FFFF00"/>
            </a:solidFill>
          </a:ln>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Zinc.</a:t>
            </a:r>
          </a:p>
          <a:p>
            <a:pPr algn="just"/>
            <a:r>
              <a:rPr lang="es-MX" dirty="0" smtClean="0"/>
              <a:t>El zinc es un metal no férreo, blanco-azulado, con brillo metálico. Es quebradizo a temperatura ambiente, pero entre 100 y 150ºC es fácilmente maleable, volviéndose muy quebradizo por encima de 250ºC, por lo que puede pulverizarse con facilidad.</a:t>
            </a:r>
          </a:p>
          <a:p>
            <a:pPr algn="just"/>
            <a:r>
              <a:rPr lang="es-MX" dirty="0" smtClean="0"/>
              <a:t>Es un buen conductor de la electricidad y del calor (27% de las del cobre).</a:t>
            </a:r>
          </a:p>
        </p:txBody>
      </p:sp>
    </p:spTree>
    <p:extLst>
      <p:ext uri="{BB962C8B-B14F-4D97-AF65-F5344CB8AC3E}">
        <p14:creationId xmlns:p14="http://schemas.microsoft.com/office/powerpoint/2010/main" val="74161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2027" y="242630"/>
            <a:ext cx="8723623" cy="646331"/>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a:latin typeface="Arial Rounded MT Bold" panose="020F0704030504030204" pitchFamily="34" charset="0"/>
              </a:rPr>
              <a:t>5</a:t>
            </a:r>
            <a:r>
              <a:rPr lang="es-MX" dirty="0" smtClean="0">
                <a:latin typeface="Arial Rounded MT Bold" panose="020F0704030504030204" pitchFamily="34" charset="0"/>
              </a:rPr>
              <a:t>. Elaborar las ecuaciones químicas de las reacciones que se realizarán en esta práctica. </a:t>
            </a:r>
            <a:endParaRPr lang="es-MX" dirty="0">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5" name="CuadroTexto 1"/>
              <p:cNvSpPr txBox="1"/>
              <p:nvPr/>
            </p:nvSpPr>
            <p:spPr>
              <a:xfrm>
                <a:off x="2215097" y="1424021"/>
                <a:ext cx="7012417" cy="404919"/>
              </a:xfrm>
              <a:prstGeom prst="rect">
                <a:avLst/>
              </a:prstGeom>
              <a:noFill/>
            </p:spPr>
            <p:txBody>
              <a:bodyPr wrap="square" lIns="0" tIns="0" rIns="0" bIns="0"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𝑁</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𝑎</m:t>
                          </m:r>
                        </m:e>
                        <m:sub>
                          <m:r>
                            <a:rPr lang="es-MX" sz="2400" b="0" i="1" smtClean="0">
                              <a:latin typeface="Cambria Math" panose="02040503050406030204" pitchFamily="18" charset="0"/>
                            </a:rPr>
                            <m:t>2</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𝑆</m:t>
                          </m:r>
                        </m:e>
                        <m:sub>
                          <m:r>
                            <a:rPr lang="es-MX" sz="2400" b="0" i="1" smtClean="0">
                              <a:latin typeface="Cambria Math" panose="02040503050406030204" pitchFamily="18" charset="0"/>
                            </a:rPr>
                            <m:t>2</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𝑂</m:t>
                          </m:r>
                        </m:e>
                        <m:sub>
                          <m:r>
                            <a:rPr lang="es-MX" sz="2400" b="0" i="1" smtClean="0">
                              <a:latin typeface="Cambria Math" panose="02040503050406030204" pitchFamily="18" charset="0"/>
                            </a:rPr>
                            <m:t>3(</m:t>
                          </m:r>
                          <m:r>
                            <a:rPr lang="es-MX" sz="2400" b="0" i="1" smtClean="0">
                              <a:latin typeface="Cambria Math" panose="02040503050406030204" pitchFamily="18" charset="0"/>
                            </a:rPr>
                            <m:t>𝑎𝑐</m:t>
                          </m:r>
                          <m:r>
                            <a:rPr lang="es-MX" sz="2400" b="0" i="1" smtClean="0">
                              <a:latin typeface="Cambria Math" panose="02040503050406030204" pitchFamily="18" charset="0"/>
                            </a:rPr>
                            <m:t>)</m:t>
                          </m:r>
                        </m:sub>
                      </m:sSub>
                      <m:r>
                        <a:rPr lang="es-MX" sz="2400" b="0" i="1" smtClean="0">
                          <a:latin typeface="Cambria Math" panose="02040503050406030204" pitchFamily="18" charset="0"/>
                        </a:rPr>
                        <m:t>+2</m:t>
                      </m:r>
                      <m:r>
                        <a:rPr lang="es-MX" sz="2400" b="0" i="1" smtClean="0">
                          <a:latin typeface="Cambria Math" panose="02040503050406030204" pitchFamily="18" charset="0"/>
                        </a:rPr>
                        <m:t>𝐻𝐶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𝑙</m:t>
                          </m:r>
                        </m:e>
                        <m:sub>
                          <m:r>
                            <a:rPr lang="es-MX" sz="2400" b="0" i="1" smtClean="0">
                              <a:latin typeface="Cambria Math" panose="02040503050406030204" pitchFamily="18" charset="0"/>
                            </a:rPr>
                            <m:t>(</m:t>
                          </m:r>
                          <m:r>
                            <a:rPr lang="es-MX" sz="2400" b="0" i="1" smtClean="0">
                              <a:latin typeface="Cambria Math" panose="02040503050406030204" pitchFamily="18" charset="0"/>
                            </a:rPr>
                            <m:t>𝑎𝑐</m:t>
                          </m:r>
                          <m:r>
                            <a:rPr lang="es-MX" sz="2400" b="0" i="1" smtClean="0">
                              <a:latin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𝐻</m:t>
                          </m:r>
                        </m:e>
                        <m:sub>
                          <m:r>
                            <a:rPr lang="es-MX" sz="2400" b="0" i="1" smtClean="0">
                              <a:latin typeface="Cambria Math" panose="02040503050406030204" pitchFamily="18" charset="0"/>
                              <a:ea typeface="Cambria Math" panose="02040503050406030204" pitchFamily="18" charset="0"/>
                            </a:rPr>
                            <m:t>2</m:t>
                          </m:r>
                        </m:sub>
                      </m:sSub>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𝑂</m:t>
                          </m:r>
                        </m:e>
                        <m: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𝑙</m:t>
                          </m:r>
                          <m:r>
                            <a:rPr lang="es-MX" sz="2400" b="0" i="1" smtClean="0">
                              <a:latin typeface="Cambria Math" panose="02040503050406030204" pitchFamily="18" charset="0"/>
                              <a:ea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𝑆</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𝑂</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𝑔</m:t>
                          </m:r>
                          <m:r>
                            <a:rPr lang="es-MX" sz="2400" b="0" i="1" smtClean="0">
                              <a:latin typeface="Cambria Math" panose="02040503050406030204" pitchFamily="18" charset="0"/>
                              <a:ea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𝑆</m:t>
                          </m:r>
                        </m:e>
                        <m: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𝑠</m:t>
                          </m:r>
                          <m:r>
                            <a:rPr lang="es-MX" sz="2400" b="0" i="1" smtClean="0">
                              <a:latin typeface="Cambria Math" panose="02040503050406030204" pitchFamily="18" charset="0"/>
                              <a:ea typeface="Cambria Math" panose="02040503050406030204" pitchFamily="18" charset="0"/>
                            </a:rPr>
                            <m:t>)</m:t>
                          </m:r>
                        </m:sub>
                      </m:sSub>
                    </m:oMath>
                  </m:oMathPara>
                </a14:m>
                <a:endParaRPr lang="es-MX" sz="2400" dirty="0"/>
              </a:p>
            </p:txBody>
          </p:sp>
        </mc:Choice>
        <mc:Fallback xmlns="">
          <p:sp>
            <p:nvSpPr>
              <p:cNvPr id="5" name="CuadroTexto 1"/>
              <p:cNvSpPr txBox="1">
                <a:spLocks noRot="1" noChangeAspect="1" noMove="1" noResize="1" noEditPoints="1" noAdjustHandles="1" noChangeArrowheads="1" noChangeShapeType="1" noTextEdit="1"/>
              </p:cNvSpPr>
              <p:nvPr/>
            </p:nvSpPr>
            <p:spPr>
              <a:xfrm>
                <a:off x="2215097" y="1424021"/>
                <a:ext cx="7012417" cy="404919"/>
              </a:xfrm>
              <a:prstGeom prst="rect">
                <a:avLst/>
              </a:prstGeom>
              <a:blipFill rotWithShape="1">
                <a:blip r:embed="rId2"/>
                <a:stretch>
                  <a:fillRect b="-257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CuadroTexto 2"/>
              <p:cNvSpPr txBox="1"/>
              <p:nvPr/>
            </p:nvSpPr>
            <p:spPr>
              <a:xfrm>
                <a:off x="2256319" y="3315426"/>
                <a:ext cx="6996201" cy="369332"/>
              </a:xfrm>
              <a:prstGeom prst="rect">
                <a:avLst/>
              </a:prstGeom>
              <a:noFill/>
            </p:spPr>
            <p:txBody>
              <a:bodyPr wrap="square" lIns="0" tIns="0" rIns="0" bIns="0"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2</m:t>
                      </m:r>
                      <m:r>
                        <a:rPr lang="es-MX" sz="2400" b="0" i="1" smtClean="0">
                          <a:latin typeface="Cambria Math" panose="02040503050406030204" pitchFamily="18" charset="0"/>
                        </a:rPr>
                        <m:t>𝐾𝑀𝑛</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𝑂</m:t>
                          </m:r>
                        </m:e>
                        <m:sub>
                          <m:r>
                            <a:rPr lang="es-MX" sz="2400" b="0" i="1" smtClean="0">
                              <a:latin typeface="Cambria Math" panose="02040503050406030204" pitchFamily="18" charset="0"/>
                            </a:rPr>
                            <m:t>4</m:t>
                          </m:r>
                        </m:sub>
                      </m:sSub>
                      <m:r>
                        <a:rPr lang="es-MX" sz="2400" b="0" i="1" smtClean="0">
                          <a:latin typeface="Cambria Math" panose="02040503050406030204" pitchFamily="18" charset="0"/>
                        </a:rPr>
                        <m:t>+5</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𝐻</m:t>
                          </m:r>
                        </m:e>
                        <m:sub>
                          <m:r>
                            <a:rPr lang="es-MX" sz="2400" b="0" i="1" smtClean="0">
                              <a:latin typeface="Cambria Math" panose="02040503050406030204" pitchFamily="18" charset="0"/>
                            </a:rPr>
                            <m:t>2</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𝐶</m:t>
                          </m:r>
                        </m:e>
                        <m:sub>
                          <m:r>
                            <a:rPr lang="es-MX" sz="2400" b="0" i="1" smtClean="0">
                              <a:latin typeface="Cambria Math" panose="02040503050406030204" pitchFamily="18" charset="0"/>
                            </a:rPr>
                            <m:t>2</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𝑂</m:t>
                          </m:r>
                        </m:e>
                        <m:sub>
                          <m:r>
                            <a:rPr lang="es-MX" sz="2400" b="0" i="1" smtClean="0">
                              <a:latin typeface="Cambria Math" panose="02040503050406030204" pitchFamily="18" charset="0"/>
                            </a:rPr>
                            <m:t>4</m:t>
                          </m:r>
                        </m:sub>
                      </m:sSub>
                      <m:r>
                        <a:rPr lang="es-MX" sz="2400" b="0" i="1" smtClean="0">
                          <a:latin typeface="Cambria Math" panose="02040503050406030204" pitchFamily="18" charset="0"/>
                        </a:rPr>
                        <m:t>+6</m:t>
                      </m:r>
                      <m:r>
                        <a:rPr lang="es-MX" sz="2400" b="0" i="1" smtClean="0">
                          <a:latin typeface="Cambria Math" panose="02040503050406030204" pitchFamily="18" charset="0"/>
                        </a:rPr>
                        <m:t>𝐻</m:t>
                      </m:r>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𝑀𝑛</m:t>
                      </m:r>
                      <m:r>
                        <a:rPr lang="es-MX" sz="2400" b="0" i="1" smtClean="0">
                          <a:latin typeface="Cambria Math" panose="02040503050406030204" pitchFamily="18" charset="0"/>
                          <a:ea typeface="Cambria Math" panose="02040503050406030204" pitchFamily="18" charset="0"/>
                        </a:rPr>
                        <m:t>+10</m:t>
                      </m:r>
                      <m:r>
                        <a:rPr lang="es-MX" sz="2400" b="0" i="1" smtClean="0">
                          <a:latin typeface="Cambria Math" panose="02040503050406030204" pitchFamily="18" charset="0"/>
                          <a:ea typeface="Cambria Math" panose="02040503050406030204" pitchFamily="18" charset="0"/>
                        </a:rPr>
                        <m:t>𝐶</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𝑂</m:t>
                          </m:r>
                        </m:e>
                        <m:sub>
                          <m:r>
                            <a:rPr lang="es-MX" sz="2400" b="0" i="1" smtClean="0">
                              <a:latin typeface="Cambria Math" panose="02040503050406030204" pitchFamily="18" charset="0"/>
                              <a:ea typeface="Cambria Math" panose="02040503050406030204" pitchFamily="18" charset="0"/>
                            </a:rPr>
                            <m:t>2</m:t>
                          </m:r>
                        </m:sub>
                      </m:sSub>
                      <m:r>
                        <a:rPr lang="es-MX" sz="2400" b="0" i="1" smtClean="0">
                          <a:latin typeface="Cambria Math" panose="02040503050406030204" pitchFamily="18" charset="0"/>
                          <a:ea typeface="Cambria Math" panose="02040503050406030204" pitchFamily="18" charset="0"/>
                        </a:rPr>
                        <m:t>+8</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𝐻</m:t>
                          </m:r>
                        </m:e>
                        <m:sub>
                          <m:r>
                            <a:rPr lang="es-MX" sz="2400" b="0" i="1" smtClean="0">
                              <a:latin typeface="Cambria Math" panose="02040503050406030204" pitchFamily="18" charset="0"/>
                              <a:ea typeface="Cambria Math" panose="02040503050406030204" pitchFamily="18" charset="0"/>
                            </a:rPr>
                            <m:t>2</m:t>
                          </m:r>
                        </m:sub>
                      </m:sSub>
                      <m:r>
                        <a:rPr lang="es-MX" sz="2400" b="0" i="1" smtClean="0">
                          <a:latin typeface="Cambria Math" panose="02040503050406030204" pitchFamily="18" charset="0"/>
                          <a:ea typeface="Cambria Math" panose="02040503050406030204" pitchFamily="18" charset="0"/>
                        </a:rPr>
                        <m:t>𝑂</m:t>
                      </m:r>
                    </m:oMath>
                  </m:oMathPara>
                </a14:m>
                <a:endParaRPr lang="es-MX" sz="2400" dirty="0"/>
              </a:p>
            </p:txBody>
          </p:sp>
        </mc:Choice>
        <mc:Fallback xmlns="">
          <p:sp>
            <p:nvSpPr>
              <p:cNvPr id="6" name="CuadroTexto 2"/>
              <p:cNvSpPr txBox="1">
                <a:spLocks noRot="1" noChangeAspect="1" noMove="1" noResize="1" noEditPoints="1" noAdjustHandles="1" noChangeArrowheads="1" noChangeShapeType="1" noTextEdit="1"/>
              </p:cNvSpPr>
              <p:nvPr/>
            </p:nvSpPr>
            <p:spPr>
              <a:xfrm>
                <a:off x="2256319" y="3315426"/>
                <a:ext cx="6996201" cy="369332"/>
              </a:xfrm>
              <a:prstGeom prst="rect">
                <a:avLst/>
              </a:prstGeom>
              <a:blipFill rotWithShape="1">
                <a:blip r:embed="rId3"/>
                <a:stretch>
                  <a:fillRect b="-1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5"/>
              <p:cNvSpPr txBox="1"/>
              <p:nvPr/>
            </p:nvSpPr>
            <p:spPr>
              <a:xfrm>
                <a:off x="2401211" y="4248217"/>
                <a:ext cx="6603746" cy="404919"/>
              </a:xfrm>
              <a:prstGeom prst="rect">
                <a:avLst/>
              </a:prstGeom>
              <a:noFill/>
            </p:spPr>
            <p:txBody>
              <a:bodyPr wrap="square" lIns="0" tIns="0" rIns="0" bIns="0"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𝑀</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𝑔</m:t>
                          </m:r>
                        </m:e>
                        <m:sub>
                          <m:r>
                            <a:rPr lang="es-MX" sz="2400" b="0" i="1" smtClean="0">
                              <a:latin typeface="Cambria Math" panose="02040503050406030204" pitchFamily="18" charset="0"/>
                            </a:rPr>
                            <m:t>(</m:t>
                          </m:r>
                          <m:r>
                            <a:rPr lang="es-MX" sz="2400" b="0" i="1" smtClean="0">
                              <a:latin typeface="Cambria Math" panose="02040503050406030204" pitchFamily="18" charset="0"/>
                            </a:rPr>
                            <m:t>𝑠</m:t>
                          </m:r>
                          <m:r>
                            <a:rPr lang="es-MX" sz="2400" b="0" i="1" smtClean="0">
                              <a:latin typeface="Cambria Math" panose="02040503050406030204" pitchFamily="18" charset="0"/>
                            </a:rPr>
                            <m:t>)</m:t>
                          </m:r>
                        </m:sub>
                      </m:sSub>
                      <m:r>
                        <a:rPr lang="es-MX" sz="2400" b="0" i="1" smtClean="0">
                          <a:latin typeface="Cambria Math" panose="02040503050406030204" pitchFamily="18" charset="0"/>
                        </a:rPr>
                        <m:t>+2</m:t>
                      </m:r>
                      <m:r>
                        <a:rPr lang="es-MX" sz="2400" b="0" i="1" smtClean="0">
                          <a:latin typeface="Cambria Math" panose="02040503050406030204" pitchFamily="18" charset="0"/>
                        </a:rPr>
                        <m:t>𝐻𝐶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𝑙</m:t>
                          </m:r>
                        </m:e>
                        <m:sub>
                          <m:r>
                            <a:rPr lang="es-MX" sz="2400" b="0" i="1" smtClean="0">
                              <a:latin typeface="Cambria Math" panose="02040503050406030204" pitchFamily="18" charset="0"/>
                            </a:rPr>
                            <m:t>(</m:t>
                          </m:r>
                          <m:r>
                            <a:rPr lang="es-MX" sz="2400" b="0" i="1" smtClean="0">
                              <a:latin typeface="Cambria Math" panose="02040503050406030204" pitchFamily="18" charset="0"/>
                            </a:rPr>
                            <m:t>𝑎𝑐</m:t>
                          </m:r>
                          <m:r>
                            <a:rPr lang="es-MX" sz="2400" b="0" i="1" smtClean="0">
                              <a:latin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𝑀𝑔𝐶</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𝑙</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𝑠</m:t>
                          </m:r>
                          <m:r>
                            <a:rPr lang="es-MX" sz="2400" b="0" i="1" smtClean="0">
                              <a:latin typeface="Cambria Math" panose="02040503050406030204" pitchFamily="18" charset="0"/>
                              <a:ea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𝐻</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𝑔</m:t>
                          </m:r>
                          <m:r>
                            <a:rPr lang="es-MX" sz="2400" b="0" i="1" smtClean="0">
                              <a:latin typeface="Cambria Math" panose="02040503050406030204" pitchFamily="18" charset="0"/>
                              <a:ea typeface="Cambria Math" panose="02040503050406030204" pitchFamily="18" charset="0"/>
                            </a:rPr>
                            <m:t>)</m:t>
                          </m:r>
                        </m:sub>
                      </m:sSub>
                    </m:oMath>
                  </m:oMathPara>
                </a14:m>
                <a:endParaRPr lang="es-MX" sz="2400" dirty="0"/>
              </a:p>
            </p:txBody>
          </p:sp>
        </mc:Choice>
        <mc:Fallback xmlns="">
          <p:sp>
            <p:nvSpPr>
              <p:cNvPr id="7" name="CuadroTexto 5"/>
              <p:cNvSpPr txBox="1">
                <a:spLocks noRot="1" noChangeAspect="1" noMove="1" noResize="1" noEditPoints="1" noAdjustHandles="1" noChangeArrowheads="1" noChangeShapeType="1" noTextEdit="1"/>
              </p:cNvSpPr>
              <p:nvPr/>
            </p:nvSpPr>
            <p:spPr>
              <a:xfrm>
                <a:off x="2401211" y="4248217"/>
                <a:ext cx="6603746" cy="404919"/>
              </a:xfrm>
              <a:prstGeom prst="rect">
                <a:avLst/>
              </a:prstGeom>
              <a:blipFill rotWithShape="1">
                <a:blip r:embed="rId4"/>
                <a:stretch>
                  <a:fillRect b="-257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9"/>
              <p:cNvSpPr txBox="1"/>
              <p:nvPr/>
            </p:nvSpPr>
            <p:spPr>
              <a:xfrm>
                <a:off x="2401211" y="4922674"/>
                <a:ext cx="6640188" cy="404919"/>
              </a:xfrm>
              <a:prstGeom prst="rect">
                <a:avLst/>
              </a:prstGeom>
              <a:noFill/>
            </p:spPr>
            <p:txBody>
              <a:bodyPr wrap="square" lIns="0" tIns="0" rIns="0" bIns="0"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2</m:t>
                      </m:r>
                      <m:r>
                        <a:rPr lang="es-MX" sz="2400" b="0" i="1" smtClean="0">
                          <a:latin typeface="Cambria Math" panose="02040503050406030204" pitchFamily="18" charset="0"/>
                        </a:rPr>
                        <m:t>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𝑢</m:t>
                          </m:r>
                        </m:e>
                        <m:sub>
                          <m:r>
                            <a:rPr lang="es-MX" sz="2400" b="0" i="1" smtClean="0">
                              <a:latin typeface="Cambria Math" panose="02040503050406030204" pitchFamily="18" charset="0"/>
                            </a:rPr>
                            <m:t>(</m:t>
                          </m:r>
                          <m:r>
                            <a:rPr lang="es-MX" sz="2400" b="0" i="1" smtClean="0">
                              <a:latin typeface="Cambria Math" panose="02040503050406030204" pitchFamily="18" charset="0"/>
                            </a:rPr>
                            <m:t>𝑠</m:t>
                          </m:r>
                          <m:r>
                            <a:rPr lang="es-MX" sz="2400" b="0" i="1" smtClean="0">
                              <a:latin typeface="Cambria Math" panose="02040503050406030204" pitchFamily="18" charset="0"/>
                            </a:rPr>
                            <m:t>)</m:t>
                          </m:r>
                        </m:sub>
                      </m:sSub>
                      <m:r>
                        <a:rPr lang="es-MX" sz="2400" b="0" i="1" smtClean="0">
                          <a:latin typeface="Cambria Math" panose="02040503050406030204" pitchFamily="18" charset="0"/>
                        </a:rPr>
                        <m:t>+2</m:t>
                      </m:r>
                      <m:r>
                        <a:rPr lang="es-MX" sz="2400" b="0" i="1" smtClean="0">
                          <a:latin typeface="Cambria Math" panose="02040503050406030204" pitchFamily="18" charset="0"/>
                        </a:rPr>
                        <m:t>𝐻𝐶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𝑙</m:t>
                          </m:r>
                        </m:e>
                        <m:sub>
                          <m:r>
                            <a:rPr lang="es-MX" sz="2400" b="0" i="1" smtClean="0">
                              <a:latin typeface="Cambria Math" panose="02040503050406030204" pitchFamily="18" charset="0"/>
                            </a:rPr>
                            <m:t>(</m:t>
                          </m:r>
                          <m:r>
                            <a:rPr lang="es-MX" sz="2400" b="0" i="1" smtClean="0">
                              <a:latin typeface="Cambria Math" panose="02040503050406030204" pitchFamily="18" charset="0"/>
                            </a:rPr>
                            <m:t>𝑎𝑐</m:t>
                          </m:r>
                          <m:r>
                            <a:rPr lang="es-MX" sz="2400" b="0" i="1" smtClean="0">
                              <a:latin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𝐶𝑢𝐶</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𝑙</m:t>
                          </m:r>
                        </m:e>
                        <m: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𝑠</m:t>
                          </m:r>
                          <m:r>
                            <a:rPr lang="es-MX" sz="2400" b="0" i="1" smtClean="0">
                              <a:latin typeface="Cambria Math" panose="02040503050406030204" pitchFamily="18" charset="0"/>
                              <a:ea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𝐻</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𝑔</m:t>
                          </m:r>
                          <m:r>
                            <a:rPr lang="es-MX" sz="2400" b="0" i="1" smtClean="0">
                              <a:latin typeface="Cambria Math" panose="02040503050406030204" pitchFamily="18" charset="0"/>
                              <a:ea typeface="Cambria Math" panose="02040503050406030204" pitchFamily="18" charset="0"/>
                            </a:rPr>
                            <m:t>)</m:t>
                          </m:r>
                        </m:sub>
                      </m:sSub>
                    </m:oMath>
                  </m:oMathPara>
                </a14:m>
                <a:endParaRPr lang="es-MX" sz="2400" dirty="0"/>
              </a:p>
            </p:txBody>
          </p:sp>
        </mc:Choice>
        <mc:Fallback xmlns="">
          <p:sp>
            <p:nvSpPr>
              <p:cNvPr id="8" name="CuadroTexto 9"/>
              <p:cNvSpPr txBox="1">
                <a:spLocks noRot="1" noChangeAspect="1" noMove="1" noResize="1" noEditPoints="1" noAdjustHandles="1" noChangeArrowheads="1" noChangeShapeType="1" noTextEdit="1"/>
              </p:cNvSpPr>
              <p:nvPr/>
            </p:nvSpPr>
            <p:spPr>
              <a:xfrm>
                <a:off x="2401211" y="4922674"/>
                <a:ext cx="6640188" cy="404919"/>
              </a:xfrm>
              <a:prstGeom prst="rect">
                <a:avLst/>
              </a:prstGeom>
              <a:blipFill rotWithShape="1">
                <a:blip r:embed="rId5"/>
                <a:stretch>
                  <a:fillRect b="-257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Texto 10"/>
              <p:cNvSpPr txBox="1"/>
              <p:nvPr/>
            </p:nvSpPr>
            <p:spPr>
              <a:xfrm>
                <a:off x="2355462" y="5589240"/>
                <a:ext cx="6640188" cy="404919"/>
              </a:xfrm>
              <a:prstGeom prst="rect">
                <a:avLst/>
              </a:prstGeom>
              <a:noFill/>
            </p:spPr>
            <p:txBody>
              <a:bodyPr wrap="square" lIns="0" tIns="0" rIns="0" bIns="0"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𝑍</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𝑛</m:t>
                          </m:r>
                        </m:e>
                        <m:sub>
                          <m:r>
                            <a:rPr lang="es-MX" sz="2400" b="0" i="1" smtClean="0">
                              <a:latin typeface="Cambria Math" panose="02040503050406030204" pitchFamily="18" charset="0"/>
                            </a:rPr>
                            <m:t>(</m:t>
                          </m:r>
                          <m:r>
                            <a:rPr lang="es-MX" sz="2400" b="0" i="1" smtClean="0">
                              <a:latin typeface="Cambria Math" panose="02040503050406030204" pitchFamily="18" charset="0"/>
                            </a:rPr>
                            <m:t>𝑠</m:t>
                          </m:r>
                          <m:r>
                            <a:rPr lang="es-MX" sz="2400" b="0" i="1" smtClean="0">
                              <a:latin typeface="Cambria Math" panose="02040503050406030204" pitchFamily="18" charset="0"/>
                            </a:rPr>
                            <m:t>)</m:t>
                          </m:r>
                        </m:sub>
                      </m:sSub>
                      <m:r>
                        <a:rPr lang="es-MX" sz="2400" b="0" i="1" smtClean="0">
                          <a:latin typeface="Cambria Math" panose="02040503050406030204" pitchFamily="18" charset="0"/>
                        </a:rPr>
                        <m:t>+2</m:t>
                      </m:r>
                      <m:r>
                        <a:rPr lang="es-MX" sz="2400" b="0" i="1" smtClean="0">
                          <a:latin typeface="Cambria Math" panose="02040503050406030204" pitchFamily="18" charset="0"/>
                        </a:rPr>
                        <m:t>𝐻𝐶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𝑙</m:t>
                          </m:r>
                        </m:e>
                        <m:sub>
                          <m:r>
                            <a:rPr lang="es-MX" sz="2400" b="0" i="1" smtClean="0">
                              <a:latin typeface="Cambria Math" panose="02040503050406030204" pitchFamily="18" charset="0"/>
                            </a:rPr>
                            <m:t>(</m:t>
                          </m:r>
                          <m:r>
                            <a:rPr lang="es-MX" sz="2400" b="0" i="1" smtClean="0">
                              <a:latin typeface="Cambria Math" panose="02040503050406030204" pitchFamily="18" charset="0"/>
                            </a:rPr>
                            <m:t>𝑎𝑐</m:t>
                          </m:r>
                          <m:r>
                            <a:rPr lang="es-MX" sz="2400" b="0" i="1" smtClean="0">
                              <a:latin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𝑍𝑛𝐶</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𝑙</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𝑠</m:t>
                          </m:r>
                          <m:r>
                            <a:rPr lang="es-MX" sz="2400" b="0" i="1" smtClean="0">
                              <a:latin typeface="Cambria Math" panose="02040503050406030204" pitchFamily="18" charset="0"/>
                              <a:ea typeface="Cambria Math" panose="02040503050406030204" pitchFamily="18" charset="0"/>
                            </a:rPr>
                            <m:t>)</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𝐻</m:t>
                          </m:r>
                        </m:e>
                        <m:sub>
                          <m:r>
                            <a:rPr lang="es-MX" sz="2400" b="0" i="1" smtClean="0">
                              <a:latin typeface="Cambria Math" panose="02040503050406030204" pitchFamily="18" charset="0"/>
                              <a:ea typeface="Cambria Math" panose="02040503050406030204" pitchFamily="18" charset="0"/>
                            </a:rPr>
                            <m:t>2(</m:t>
                          </m:r>
                          <m:r>
                            <a:rPr lang="es-MX" sz="2400" b="0" i="1" smtClean="0">
                              <a:latin typeface="Cambria Math" panose="02040503050406030204" pitchFamily="18" charset="0"/>
                              <a:ea typeface="Cambria Math" panose="02040503050406030204" pitchFamily="18" charset="0"/>
                            </a:rPr>
                            <m:t>𝑔</m:t>
                          </m:r>
                          <m:r>
                            <a:rPr lang="es-MX" sz="2400" b="0" i="1" smtClean="0">
                              <a:latin typeface="Cambria Math" panose="02040503050406030204" pitchFamily="18" charset="0"/>
                              <a:ea typeface="Cambria Math" panose="02040503050406030204" pitchFamily="18" charset="0"/>
                            </a:rPr>
                            <m:t>)</m:t>
                          </m:r>
                        </m:sub>
                      </m:sSub>
                    </m:oMath>
                  </m:oMathPara>
                </a14:m>
                <a:endParaRPr lang="es-MX" sz="2400" dirty="0"/>
              </a:p>
            </p:txBody>
          </p:sp>
        </mc:Choice>
        <mc:Fallback xmlns="">
          <p:sp>
            <p:nvSpPr>
              <p:cNvPr id="9" name="CuadroTexto 10"/>
              <p:cNvSpPr txBox="1">
                <a:spLocks noRot="1" noChangeAspect="1" noMove="1" noResize="1" noEditPoints="1" noAdjustHandles="1" noChangeArrowheads="1" noChangeShapeType="1" noTextEdit="1"/>
              </p:cNvSpPr>
              <p:nvPr/>
            </p:nvSpPr>
            <p:spPr>
              <a:xfrm>
                <a:off x="2355462" y="5589240"/>
                <a:ext cx="6640188" cy="404919"/>
              </a:xfrm>
              <a:prstGeom prst="rect">
                <a:avLst/>
              </a:prstGeom>
              <a:blipFill rotWithShape="1">
                <a:blip r:embed="rId6"/>
                <a:stretch>
                  <a:fillRect b="-25758"/>
                </a:stretch>
              </a:blipFill>
            </p:spPr>
            <p:txBody>
              <a:bodyPr/>
              <a:lstStyle/>
              <a:p>
                <a:r>
                  <a:rPr lang="es-MX">
                    <a:noFill/>
                  </a:rPr>
                  <a:t> </a:t>
                </a:r>
              </a:p>
            </p:txBody>
          </p:sp>
        </mc:Fallback>
      </mc:AlternateContent>
      <p:sp>
        <p:nvSpPr>
          <p:cNvPr id="10" name="9 Rectángulo"/>
          <p:cNvSpPr/>
          <p:nvPr/>
        </p:nvSpPr>
        <p:spPr>
          <a:xfrm>
            <a:off x="107504" y="1056009"/>
            <a:ext cx="1800200" cy="114885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dirty="0" smtClean="0">
                <a:latin typeface="Arial Rounded MT Bold" panose="020F0704030504030204" pitchFamily="34" charset="0"/>
              </a:rPr>
              <a:t>Efecto de la concentración</a:t>
            </a:r>
            <a:endParaRPr lang="es-MX" dirty="0">
              <a:latin typeface="Arial Rounded MT Bold" panose="020F0704030504030204" pitchFamily="34" charset="0"/>
            </a:endParaRPr>
          </a:p>
        </p:txBody>
      </p:sp>
      <p:sp>
        <p:nvSpPr>
          <p:cNvPr id="11" name="10 Triángulo isósceles"/>
          <p:cNvSpPr/>
          <p:nvPr/>
        </p:nvSpPr>
        <p:spPr>
          <a:xfrm rot="5400000">
            <a:off x="1553199" y="1402602"/>
            <a:ext cx="1156768" cy="447758"/>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12" name="11 Rectángulo"/>
          <p:cNvSpPr/>
          <p:nvPr/>
        </p:nvSpPr>
        <p:spPr>
          <a:xfrm>
            <a:off x="107504" y="2975441"/>
            <a:ext cx="1800200" cy="102962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dirty="0" smtClean="0">
                <a:latin typeface="Arial Rounded MT Bold" panose="020F0704030504030204" pitchFamily="34" charset="0"/>
              </a:rPr>
              <a:t>Efecto de la temperatura</a:t>
            </a:r>
            <a:endParaRPr lang="es-MX" dirty="0">
              <a:latin typeface="Arial Rounded MT Bold" panose="020F0704030504030204" pitchFamily="34" charset="0"/>
            </a:endParaRPr>
          </a:p>
        </p:txBody>
      </p:sp>
      <p:sp>
        <p:nvSpPr>
          <p:cNvPr id="13" name="12 Triángulo isósceles"/>
          <p:cNvSpPr/>
          <p:nvPr/>
        </p:nvSpPr>
        <p:spPr>
          <a:xfrm rot="5400000">
            <a:off x="1612814" y="3276213"/>
            <a:ext cx="1037537" cy="447758"/>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14" name="13 Rectángulo"/>
          <p:cNvSpPr/>
          <p:nvPr/>
        </p:nvSpPr>
        <p:spPr>
          <a:xfrm>
            <a:off x="107504" y="4918617"/>
            <a:ext cx="1800199" cy="1030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dirty="0" smtClean="0">
                <a:latin typeface="Arial Rounded MT Bold" panose="020F0704030504030204" pitchFamily="34" charset="0"/>
              </a:rPr>
              <a:t>Naturaleza de los reactivos</a:t>
            </a:r>
            <a:endParaRPr lang="es-MX" dirty="0">
              <a:latin typeface="Arial Rounded MT Bold" panose="020F0704030504030204" pitchFamily="34" charset="0"/>
            </a:endParaRPr>
          </a:p>
        </p:txBody>
      </p:sp>
      <p:sp>
        <p:nvSpPr>
          <p:cNvPr id="15" name="14 Triángulo isósceles"/>
          <p:cNvSpPr/>
          <p:nvPr/>
        </p:nvSpPr>
        <p:spPr>
          <a:xfrm rot="5400000">
            <a:off x="1605180" y="5198139"/>
            <a:ext cx="1037720" cy="46284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Tree>
    <p:extLst>
      <p:ext uri="{BB962C8B-B14F-4D97-AF65-F5344CB8AC3E}">
        <p14:creationId xmlns:p14="http://schemas.microsoft.com/office/powerpoint/2010/main" val="212697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fmid1-1.fna.fbcdn.net/v/t1.15752-9/102279721_2721799774728189_2014769232481253456_n.jpg?_nc_cat=104&amp;_nc_sid=b96e70&amp;_nc_ohc=Ba0PnBMGk0oAX92MrwZ&amp;_nc_ht=scontent.fmid1-1.fna&amp;oh=063cee7de6dcc3e3db5deefe65da8f6e&amp;oe=5F045A8F"/>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0" b="100000" l="375" r="94625">
                        <a14:foregroundMark x1="66375" y1="18750" x2="66375" y2="18750"/>
                        <a14:foregroundMark x1="62000" y1="27750" x2="67750" y2="25875"/>
                        <a14:foregroundMark x1="61250" y1="35500" x2="72250" y2="35500"/>
                        <a14:foregroundMark x1="61250" y1="44500" x2="72250" y2="41875"/>
                        <a14:foregroundMark x1="60000" y1="52750" x2="70250" y2="52125"/>
                        <a14:foregroundMark x1="60000" y1="63625" x2="68375" y2="60500"/>
                        <a14:foregroundMark x1="58125" y1="15625" x2="59375" y2="64375"/>
                        <a14:foregroundMark x1="58750" y1="19375" x2="71500" y2="15625"/>
                        <a14:foregroundMark x1="70250" y1="20125" x2="70875" y2="66250"/>
                        <a14:foregroundMark x1="8750" y1="3375" x2="12500" y2="67500"/>
                        <a14:foregroundMark x1="90125" y1="6000" x2="88250" y2="78375"/>
                        <a14:foregroundMark x1="10000" y1="6000" x2="89500" y2="5375"/>
                        <a14:foregroundMark x1="16375" y1="7875" x2="85000" y2="7250"/>
                        <a14:foregroundMark x1="74125" y1="97625" x2="33125"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3491880" y="4800735"/>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content.fmid1-1.fna.fbcdn.net/v/t1.15752-9/102279721_2721799774728189_2014769232481253456_n.jpg?_nc_cat=104&amp;_nc_sid=b96e70&amp;_nc_ohc=Ba0PnBMGk0oAX92MrwZ&amp;_nc_ht=scontent.fmid1-1.fna&amp;oh=063cee7de6dcc3e3db5deefe65da8f6e&amp;oe=5F045A8F"/>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375" r="94625">
                        <a14:foregroundMark x1="66375" y1="18750" x2="66375" y2="18750"/>
                        <a14:foregroundMark x1="62000" y1="27750" x2="67750" y2="25875"/>
                        <a14:foregroundMark x1="61250" y1="35500" x2="72250" y2="35500"/>
                        <a14:foregroundMark x1="61250" y1="44500" x2="72250" y2="41875"/>
                        <a14:foregroundMark x1="60000" y1="52750" x2="70250" y2="52125"/>
                        <a14:foregroundMark x1="60000" y1="63625" x2="68375" y2="60500"/>
                        <a14:foregroundMark x1="58125" y1="15625" x2="59375" y2="64375"/>
                        <a14:foregroundMark x1="58750" y1="19375" x2="71500" y2="15625"/>
                        <a14:foregroundMark x1="70250" y1="20125" x2="70875" y2="66250"/>
                        <a14:foregroundMark x1="8750" y1="3375" x2="12500" y2="67500"/>
                        <a14:foregroundMark x1="90125" y1="6000" x2="88250" y2="78375"/>
                        <a14:foregroundMark x1="10000" y1="6000" x2="89500" y2="5375"/>
                        <a14:foregroundMark x1="16375" y1="7875" x2="85000" y2="7250"/>
                        <a14:foregroundMark x1="74125" y1="97625" x2="33125"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1835696" y="4780488"/>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content.fmid1-1.fna.fbcdn.net/v/t1.15752-9/102279721_2721799774728189_2014769232481253456_n.jpg?_nc_cat=104&amp;_nc_sid=b96e70&amp;_nc_ohc=Ba0PnBMGk0oAX92MrwZ&amp;_nc_ht=scontent.fmid1-1.fna&amp;oh=063cee7de6dcc3e3db5deefe65da8f6e&amp;oe=5F045A8F"/>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375" r="94625">
                        <a14:foregroundMark x1="66375" y1="18750" x2="66375" y2="18750"/>
                        <a14:foregroundMark x1="62000" y1="27750" x2="67750" y2="25875"/>
                        <a14:foregroundMark x1="61250" y1="35500" x2="72250" y2="35500"/>
                        <a14:foregroundMark x1="61250" y1="44500" x2="72250" y2="41875"/>
                        <a14:foregroundMark x1="60000" y1="52750" x2="70250" y2="52125"/>
                        <a14:foregroundMark x1="60000" y1="63625" x2="68375" y2="60500"/>
                        <a14:foregroundMark x1="58125" y1="15625" x2="59375" y2="64375"/>
                        <a14:foregroundMark x1="58750" y1="19375" x2="71500" y2="15625"/>
                        <a14:foregroundMark x1="70250" y1="20125" x2="70875" y2="66250"/>
                        <a14:foregroundMark x1="8750" y1="3375" x2="12500" y2="67500"/>
                        <a14:foregroundMark x1="90125" y1="6000" x2="88250" y2="78375"/>
                        <a14:foregroundMark x1="10000" y1="6000" x2="89500" y2="5375"/>
                        <a14:foregroundMark x1="16375" y1="7875" x2="85000" y2="7250"/>
                        <a14:foregroundMark x1="74125" y1="97625" x2="33125" y2="99000"/>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4765711"/>
            <a:ext cx="1790894" cy="1790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otella De Reactivo, Botella, Reactivo imagen png - imagen ..."/>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167" l="10000" r="60111"/>
                    </a14:imgEffect>
                  </a14:imgLayer>
                </a14:imgProps>
              </a:ext>
              <a:ext uri="{28A0092B-C50C-407E-A947-70E740481C1C}">
                <a14:useLocalDpi xmlns:a14="http://schemas.microsoft.com/office/drawing/2010/main" val="0"/>
              </a:ext>
            </a:extLst>
          </a:blip>
          <a:srcRect l="26456" r="34855" b="5301"/>
          <a:stretch/>
        </p:blipFill>
        <p:spPr bwMode="auto">
          <a:xfrm>
            <a:off x="5258008" y="3460261"/>
            <a:ext cx="2022763" cy="3300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aterial de Laboratorio | Flashcar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099891"/>
            <a:ext cx="188595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63472" y="838453"/>
            <a:ext cx="7272808" cy="646331"/>
          </a:xfrm>
          <a:prstGeom prst="rect">
            <a:avLst/>
          </a:prstGeom>
          <a:noFill/>
        </p:spPr>
        <p:txBody>
          <a:bodyPr wrap="square" rtlCol="0">
            <a:spAutoFit/>
          </a:bodyPr>
          <a:lstStyle/>
          <a:p>
            <a:pPr marL="285750" indent="-285750">
              <a:buFont typeface="Wingdings" panose="05000000000000000000" pitchFamily="2" charset="2"/>
              <a:buChar char="Ø"/>
            </a:pPr>
            <a:r>
              <a:rPr lang="es-MX" dirty="0" smtClean="0"/>
              <a:t>Se enumeran 3 vasos de precipitado de 50 ml y se les deposita solución de tiosulfato de sodio 0.25 M y agua destilada de la forma siguiente:</a:t>
            </a:r>
            <a:endParaRPr lang="es-MX" dirty="0"/>
          </a:p>
        </p:txBody>
      </p:sp>
      <mc:AlternateContent xmlns:mc="http://schemas.openxmlformats.org/markup-compatibility/2006" xmlns:a14="http://schemas.microsoft.com/office/drawing/2010/main">
        <mc:Choice Requires="a14">
          <p:graphicFrame>
            <p:nvGraphicFramePr>
              <p:cNvPr id="10" name="9 Tabla"/>
              <p:cNvGraphicFramePr>
                <a:graphicFrameLocks noGrp="1"/>
              </p:cNvGraphicFramePr>
              <p:nvPr>
                <p:extLst>
                  <p:ext uri="{D42A27DB-BD31-4B8C-83A1-F6EECF244321}">
                    <p14:modId xmlns:p14="http://schemas.microsoft.com/office/powerpoint/2010/main" val="1581497625"/>
                  </p:ext>
                </p:extLst>
              </p:nvPr>
            </p:nvGraphicFramePr>
            <p:xfrm>
              <a:off x="1475656" y="1796730"/>
              <a:ext cx="6096000" cy="1630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s-MX" dirty="0" smtClean="0"/>
                            <a:t>Vaso</a:t>
                          </a:r>
                          <a:endParaRPr lang="es-MX" dirty="0"/>
                        </a:p>
                      </a:txBody>
                      <a:tcPr/>
                    </a:tc>
                    <a:tc>
                      <a:txBody>
                        <a:bodyPr/>
                        <a:lstStyle/>
                        <a:p>
                          <a:r>
                            <a:rPr lang="es-MX" dirty="0" smtClean="0"/>
                            <a:t>Volumen de agua</a:t>
                          </a:r>
                          <a:r>
                            <a:rPr lang="es-MX" baseline="0" dirty="0" smtClean="0"/>
                            <a:t> (ml) </a:t>
                          </a:r>
                          <a:endParaRPr lang="es-MX" dirty="0"/>
                        </a:p>
                      </a:txBody>
                      <a:tcPr/>
                    </a:tc>
                    <a:tc>
                      <a:txBody>
                        <a:bodyPr/>
                        <a:lstStyle/>
                        <a:p>
                          <a:r>
                            <a:rPr lang="es-MX" dirty="0" smtClean="0"/>
                            <a:t>Volumen de </a:t>
                          </a:r>
                          <a14:m>
                            <m:oMath xmlns:m="http://schemas.openxmlformats.org/officeDocument/2006/math">
                              <m:r>
                                <a:rPr lang="es-MX" b="1" i="1" smtClean="0">
                                  <a:latin typeface="Cambria Math"/>
                                </a:rPr>
                                <m:t>𝑵</m:t>
                              </m:r>
                              <m:sSub>
                                <m:sSubPr>
                                  <m:ctrlPr>
                                    <a:rPr lang="es-MX" b="1" i="1" smtClean="0">
                                      <a:latin typeface="Cambria Math" panose="02040503050406030204" pitchFamily="18" charset="0"/>
                                    </a:rPr>
                                  </m:ctrlPr>
                                </m:sSubPr>
                                <m:e>
                                  <m:r>
                                    <a:rPr lang="es-MX" b="1" i="1" smtClean="0">
                                      <a:latin typeface="Cambria Math"/>
                                    </a:rPr>
                                    <m:t>𝒂</m:t>
                                  </m:r>
                                </m:e>
                                <m:sub>
                                  <m:r>
                                    <a:rPr lang="es-MX" b="1" i="1" smtClean="0">
                                      <a:latin typeface="Cambria Math"/>
                                    </a:rPr>
                                    <m:t>𝟐</m:t>
                                  </m:r>
                                </m:sub>
                              </m:sSub>
                              <m:sSub>
                                <m:sSubPr>
                                  <m:ctrlPr>
                                    <a:rPr lang="es-MX" b="1" i="1" smtClean="0">
                                      <a:latin typeface="Cambria Math" panose="02040503050406030204" pitchFamily="18" charset="0"/>
                                    </a:rPr>
                                  </m:ctrlPr>
                                </m:sSubPr>
                                <m:e>
                                  <m:r>
                                    <a:rPr lang="es-MX" b="1" i="1" smtClean="0">
                                      <a:latin typeface="Cambria Math"/>
                                    </a:rPr>
                                    <m:t>𝑺</m:t>
                                  </m:r>
                                </m:e>
                                <m:sub>
                                  <m:r>
                                    <a:rPr lang="es-MX" b="1" i="1" smtClean="0">
                                      <a:latin typeface="Cambria Math"/>
                                    </a:rPr>
                                    <m:t>𝟐</m:t>
                                  </m:r>
                                </m:sub>
                              </m:sSub>
                              <m:sSub>
                                <m:sSubPr>
                                  <m:ctrlPr>
                                    <a:rPr lang="es-MX" b="1" i="1" smtClean="0">
                                      <a:latin typeface="Cambria Math" panose="02040503050406030204" pitchFamily="18" charset="0"/>
                                    </a:rPr>
                                  </m:ctrlPr>
                                </m:sSubPr>
                                <m:e>
                                  <m:r>
                                    <a:rPr lang="es-MX" b="1" i="1" smtClean="0">
                                      <a:latin typeface="Cambria Math"/>
                                    </a:rPr>
                                    <m:t>𝑶</m:t>
                                  </m:r>
                                </m:e>
                                <m:sub>
                                  <m:r>
                                    <a:rPr lang="es-MX" b="1" i="1" smtClean="0">
                                      <a:latin typeface="Cambria Math"/>
                                    </a:rPr>
                                    <m:t>𝟑</m:t>
                                  </m:r>
                                </m:sub>
                              </m:sSub>
                            </m:oMath>
                          </a14:m>
                          <a:r>
                            <a:rPr lang="es-MX" dirty="0" smtClean="0"/>
                            <a:t> (ml)</a:t>
                          </a:r>
                          <a:endParaRPr lang="es-MX" dirty="0"/>
                        </a:p>
                      </a:txBody>
                      <a:tcPr/>
                    </a:tc>
                  </a:tr>
                  <a:tr h="370840">
                    <a:tc>
                      <a:txBody>
                        <a:bodyPr/>
                        <a:lstStyle/>
                        <a:p>
                          <a:r>
                            <a:rPr lang="es-MX" dirty="0" smtClean="0"/>
                            <a:t>1</a:t>
                          </a:r>
                          <a:endParaRPr lang="es-MX" dirty="0"/>
                        </a:p>
                      </a:txBody>
                      <a:tcPr/>
                    </a:tc>
                    <a:tc>
                      <a:txBody>
                        <a:bodyPr/>
                        <a:lstStyle/>
                        <a:p>
                          <a:r>
                            <a:rPr lang="es-MX" dirty="0" smtClean="0"/>
                            <a:t>12</a:t>
                          </a:r>
                          <a:endParaRPr lang="es-MX" dirty="0"/>
                        </a:p>
                      </a:txBody>
                      <a:tcPr/>
                    </a:tc>
                    <a:tc>
                      <a:txBody>
                        <a:bodyPr/>
                        <a:lstStyle/>
                        <a:p>
                          <a:r>
                            <a:rPr lang="es-MX" dirty="0" smtClean="0"/>
                            <a:t>4</a:t>
                          </a:r>
                          <a:endParaRPr lang="es-MX" dirty="0"/>
                        </a:p>
                      </a:txBody>
                      <a:tcPr/>
                    </a:tc>
                  </a:tr>
                  <a:tr h="370840">
                    <a:tc>
                      <a:txBody>
                        <a:bodyPr/>
                        <a:lstStyle/>
                        <a:p>
                          <a:r>
                            <a:rPr lang="es-MX" dirty="0" smtClean="0"/>
                            <a:t>2</a:t>
                          </a:r>
                          <a:endParaRPr lang="es-MX" dirty="0"/>
                        </a:p>
                      </a:txBody>
                      <a:tcPr/>
                    </a:tc>
                    <a:tc>
                      <a:txBody>
                        <a:bodyPr/>
                        <a:lstStyle/>
                        <a:p>
                          <a:r>
                            <a:rPr lang="es-MX" dirty="0" smtClean="0"/>
                            <a:t>8</a:t>
                          </a:r>
                          <a:endParaRPr lang="es-MX" dirty="0"/>
                        </a:p>
                      </a:txBody>
                      <a:tcPr/>
                    </a:tc>
                    <a:tc>
                      <a:txBody>
                        <a:bodyPr/>
                        <a:lstStyle/>
                        <a:p>
                          <a:r>
                            <a:rPr lang="es-MX" dirty="0" smtClean="0"/>
                            <a:t>8</a:t>
                          </a:r>
                          <a:endParaRPr lang="es-MX" dirty="0"/>
                        </a:p>
                      </a:txBody>
                      <a:tcPr/>
                    </a:tc>
                  </a:tr>
                  <a:tr h="370840">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12</a:t>
                          </a:r>
                          <a:endParaRPr lang="es-MX" dirty="0"/>
                        </a:p>
                      </a:txBody>
                      <a:tcPr/>
                    </a:tc>
                  </a:tr>
                </a:tbl>
              </a:graphicData>
            </a:graphic>
          </p:graphicFrame>
        </mc:Choice>
        <mc:Fallback xmlns="">
          <p:graphicFrame>
            <p:nvGraphicFramePr>
              <p:cNvPr id="10" name="9 Tabla"/>
              <p:cNvGraphicFramePr>
                <a:graphicFrameLocks noGrp="1"/>
              </p:cNvGraphicFramePr>
              <p:nvPr>
                <p:extLst>
                  <p:ext uri="{D42A27DB-BD31-4B8C-83A1-F6EECF244321}">
                    <p14:modId xmlns:p14="http://schemas.microsoft.com/office/powerpoint/2010/main" val="1581497625"/>
                  </p:ext>
                </p:extLst>
              </p:nvPr>
            </p:nvGraphicFramePr>
            <p:xfrm>
              <a:off x="1475656" y="1796730"/>
              <a:ext cx="6096000" cy="1630680"/>
            </p:xfrm>
            <a:graphic>
              <a:graphicData uri="http://schemas.openxmlformats.org/drawingml/2006/table">
                <a:tbl>
                  <a:tblPr firstRow="1" bandRow="1">
                    <a:tableStyleId>{5C22544A-7EE6-4342-B048-85BDC9FD1C3A}</a:tableStyleId>
                  </a:tblPr>
                  <a:tblGrid>
                    <a:gridCol w="2032000"/>
                    <a:gridCol w="2032000"/>
                    <a:gridCol w="2032000"/>
                  </a:tblGrid>
                  <a:tr h="518160">
                    <a:tc>
                      <a:txBody>
                        <a:bodyPr/>
                        <a:lstStyle/>
                        <a:p>
                          <a:r>
                            <a:rPr lang="es-MX" dirty="0" smtClean="0"/>
                            <a:t>Vaso</a:t>
                          </a:r>
                          <a:endParaRPr lang="es-MX" dirty="0"/>
                        </a:p>
                      </a:txBody>
                      <a:tcPr/>
                    </a:tc>
                    <a:tc>
                      <a:txBody>
                        <a:bodyPr/>
                        <a:lstStyle/>
                        <a:p>
                          <a:r>
                            <a:rPr lang="es-MX" dirty="0" smtClean="0"/>
                            <a:t>Volumen de agua</a:t>
                          </a:r>
                          <a:r>
                            <a:rPr lang="es-MX" baseline="0" dirty="0" smtClean="0"/>
                            <a:t> (ml) </a:t>
                          </a:r>
                          <a:endParaRPr lang="es-MX" dirty="0"/>
                        </a:p>
                      </a:txBody>
                      <a:tcPr/>
                    </a:tc>
                    <a:tc>
                      <a:txBody>
                        <a:bodyPr/>
                        <a:lstStyle/>
                        <a:p>
                          <a:endParaRPr lang="es-MX"/>
                        </a:p>
                      </a:txBody>
                      <a:tcPr>
                        <a:blipFill rotWithShape="1">
                          <a:blip r:embed="rId9"/>
                          <a:stretch>
                            <a:fillRect l="-200300" t="-1176" r="-300" b="-215294"/>
                          </a:stretch>
                        </a:blipFill>
                      </a:tcPr>
                    </a:tc>
                  </a:tr>
                  <a:tr h="370840">
                    <a:tc>
                      <a:txBody>
                        <a:bodyPr/>
                        <a:lstStyle/>
                        <a:p>
                          <a:r>
                            <a:rPr lang="es-MX" dirty="0" smtClean="0"/>
                            <a:t>1</a:t>
                          </a:r>
                          <a:endParaRPr lang="es-MX" dirty="0"/>
                        </a:p>
                      </a:txBody>
                      <a:tcPr/>
                    </a:tc>
                    <a:tc>
                      <a:txBody>
                        <a:bodyPr/>
                        <a:lstStyle/>
                        <a:p>
                          <a:r>
                            <a:rPr lang="es-MX" dirty="0" smtClean="0"/>
                            <a:t>12</a:t>
                          </a:r>
                          <a:endParaRPr lang="es-MX" dirty="0"/>
                        </a:p>
                      </a:txBody>
                      <a:tcPr/>
                    </a:tc>
                    <a:tc>
                      <a:txBody>
                        <a:bodyPr/>
                        <a:lstStyle/>
                        <a:p>
                          <a:r>
                            <a:rPr lang="es-MX" dirty="0" smtClean="0"/>
                            <a:t>4</a:t>
                          </a:r>
                          <a:endParaRPr lang="es-MX" dirty="0"/>
                        </a:p>
                      </a:txBody>
                      <a:tcPr/>
                    </a:tc>
                  </a:tr>
                  <a:tr h="370840">
                    <a:tc>
                      <a:txBody>
                        <a:bodyPr/>
                        <a:lstStyle/>
                        <a:p>
                          <a:r>
                            <a:rPr lang="es-MX" dirty="0" smtClean="0"/>
                            <a:t>2</a:t>
                          </a:r>
                          <a:endParaRPr lang="es-MX" dirty="0"/>
                        </a:p>
                      </a:txBody>
                      <a:tcPr/>
                    </a:tc>
                    <a:tc>
                      <a:txBody>
                        <a:bodyPr/>
                        <a:lstStyle/>
                        <a:p>
                          <a:r>
                            <a:rPr lang="es-MX" dirty="0" smtClean="0"/>
                            <a:t>8</a:t>
                          </a:r>
                          <a:endParaRPr lang="es-MX" dirty="0"/>
                        </a:p>
                      </a:txBody>
                      <a:tcPr/>
                    </a:tc>
                    <a:tc>
                      <a:txBody>
                        <a:bodyPr/>
                        <a:lstStyle/>
                        <a:p>
                          <a:r>
                            <a:rPr lang="es-MX" dirty="0" smtClean="0"/>
                            <a:t>8</a:t>
                          </a:r>
                          <a:endParaRPr lang="es-MX" dirty="0"/>
                        </a:p>
                      </a:txBody>
                      <a:tcPr/>
                    </a:tc>
                  </a:tr>
                  <a:tr h="370840">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12</a:t>
                          </a:r>
                          <a:endParaRPr lang="es-MX" dirty="0"/>
                        </a:p>
                      </a:txBody>
                      <a:tcPr/>
                    </a:tc>
                  </a:tr>
                </a:tbl>
              </a:graphicData>
            </a:graphic>
          </p:graphicFrame>
        </mc:Fallback>
      </mc:AlternateContent>
      <p:sp>
        <p:nvSpPr>
          <p:cNvPr id="11" name="10 CuadroTexto"/>
          <p:cNvSpPr txBox="1"/>
          <p:nvPr/>
        </p:nvSpPr>
        <p:spPr>
          <a:xfrm>
            <a:off x="822931" y="5522786"/>
            <a:ext cx="504056" cy="369332"/>
          </a:xfrm>
          <a:prstGeom prst="rect">
            <a:avLst/>
          </a:prstGeom>
          <a:noFill/>
        </p:spPr>
        <p:txBody>
          <a:bodyPr wrap="square" rtlCol="0">
            <a:spAutoFit/>
          </a:bodyPr>
          <a:lstStyle/>
          <a:p>
            <a:pPr algn="ctr"/>
            <a:r>
              <a:rPr lang="es-MX" dirty="0" smtClean="0"/>
              <a:t>1</a:t>
            </a:r>
            <a:endParaRPr lang="es-MX" dirty="0"/>
          </a:p>
        </p:txBody>
      </p:sp>
      <p:sp>
        <p:nvSpPr>
          <p:cNvPr id="12" name="11 CuadroTexto"/>
          <p:cNvSpPr txBox="1"/>
          <p:nvPr/>
        </p:nvSpPr>
        <p:spPr>
          <a:xfrm>
            <a:off x="2483768" y="5516169"/>
            <a:ext cx="504056" cy="369332"/>
          </a:xfrm>
          <a:prstGeom prst="rect">
            <a:avLst/>
          </a:prstGeom>
          <a:noFill/>
        </p:spPr>
        <p:txBody>
          <a:bodyPr wrap="square" rtlCol="0">
            <a:spAutoFit/>
          </a:bodyPr>
          <a:lstStyle/>
          <a:p>
            <a:pPr algn="ctr"/>
            <a:r>
              <a:rPr lang="es-MX" dirty="0" smtClean="0"/>
              <a:t>2</a:t>
            </a:r>
            <a:endParaRPr lang="es-MX" dirty="0"/>
          </a:p>
        </p:txBody>
      </p:sp>
      <p:sp>
        <p:nvSpPr>
          <p:cNvPr id="13" name="12 CuadroTexto"/>
          <p:cNvSpPr txBox="1"/>
          <p:nvPr/>
        </p:nvSpPr>
        <p:spPr>
          <a:xfrm>
            <a:off x="4139952" y="5495922"/>
            <a:ext cx="504056" cy="369332"/>
          </a:xfrm>
          <a:prstGeom prst="rect">
            <a:avLst/>
          </a:prstGeom>
          <a:noFill/>
        </p:spPr>
        <p:txBody>
          <a:bodyPr wrap="square" rtlCol="0">
            <a:spAutoFit/>
          </a:bodyPr>
          <a:lstStyle/>
          <a:p>
            <a:pPr algn="ctr"/>
            <a:r>
              <a:rPr lang="es-MX" dirty="0" smtClean="0"/>
              <a:t>3</a:t>
            </a:r>
            <a:endParaRPr lang="es-MX" dirty="0"/>
          </a:p>
        </p:txBody>
      </p:sp>
      <p:sp>
        <p:nvSpPr>
          <p:cNvPr id="15" name="14 Rectángulo"/>
          <p:cNvSpPr/>
          <p:nvPr/>
        </p:nvSpPr>
        <p:spPr>
          <a:xfrm>
            <a:off x="2258479" y="236225"/>
            <a:ext cx="3882793"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 Efecto de la concentración.</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71926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pel, Iconos De Equipo, Hojas De Cálculo De Google imagen png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27000" y1="52885" x2="32889" y2="53269"/>
                        <a14:backgroundMark x1="73000" y1="24423" x2="69778" y2="29423"/>
                        <a14:backgroundMark x1="27000" y1="54615" x2="24889" y2="85962"/>
                        <a14:backgroundMark x1="76778" y1="22500" x2="78000" y2="80577"/>
                        <a14:backgroundMark x1="78000" y1="76731" x2="24667" y2="85000"/>
                        <a14:backgroundMark x1="27222" y1="55192" x2="76778" y2="54808"/>
                      </a14:backgroundRemoval>
                    </a14:imgEffect>
                  </a14:imgLayer>
                </a14:imgProps>
              </a:ext>
              <a:ext uri="{28A0092B-C50C-407E-A947-70E740481C1C}">
                <a14:useLocalDpi xmlns:a14="http://schemas.microsoft.com/office/drawing/2010/main" val="0"/>
              </a:ext>
            </a:extLst>
          </a:blip>
          <a:srcRect l="21709" t="8983" r="20141" b="41828"/>
          <a:stretch/>
        </p:blipFill>
        <p:spPr bwMode="auto">
          <a:xfrm rot="582386">
            <a:off x="1181955" y="4285145"/>
            <a:ext cx="3646447" cy="17821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otella De Reactivo, Botella, Reactivo imagen png - imagen ..."/>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2167" l="10000" r="60111"/>
                    </a14:imgEffect>
                  </a14:imgLayer>
                </a14:imgProps>
              </a:ext>
              <a:ext uri="{28A0092B-C50C-407E-A947-70E740481C1C}">
                <a14:useLocalDpi xmlns:a14="http://schemas.microsoft.com/office/drawing/2010/main" val="0"/>
              </a:ext>
            </a:extLst>
          </a:blip>
          <a:srcRect l="26456" r="34855" b="5301"/>
          <a:stretch/>
        </p:blipFill>
        <p:spPr bwMode="auto">
          <a:xfrm>
            <a:off x="5652120" y="4055473"/>
            <a:ext cx="1424150" cy="232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ipeta, Dibujo, Pipeta Graduada imagen png - imagen transparente ..."/>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889" b="97000" l="10000" r="90000"/>
                    </a14:imgEffect>
                  </a14:imgLayer>
                </a14:imgProps>
              </a:ext>
              <a:ext uri="{28A0092B-C50C-407E-A947-70E740481C1C}">
                <a14:useLocalDpi xmlns:a14="http://schemas.microsoft.com/office/drawing/2010/main" val="0"/>
              </a:ext>
            </a:extLst>
          </a:blip>
          <a:srcRect l="39659" t="4069" r="34955" b="5348"/>
          <a:stretch/>
        </p:blipFill>
        <p:spPr bwMode="auto">
          <a:xfrm>
            <a:off x="2672617" y="1781306"/>
            <a:ext cx="520824" cy="185839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a:off x="2843808" y="4437112"/>
            <a:ext cx="288032" cy="1296000"/>
          </a:xfrm>
          <a:prstGeom prst="line">
            <a:avLst/>
          </a:prstGeom>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flipV="1">
            <a:off x="1475656" y="4869160"/>
            <a:ext cx="2952328" cy="576064"/>
          </a:xfrm>
          <a:prstGeom prst="line">
            <a:avLst/>
          </a:prstGeom>
        </p:spPr>
        <p:style>
          <a:lnRef idx="1">
            <a:schemeClr val="dk1"/>
          </a:lnRef>
          <a:fillRef idx="0">
            <a:schemeClr val="dk1"/>
          </a:fillRef>
          <a:effectRef idx="0">
            <a:schemeClr val="dk1"/>
          </a:effectRef>
          <a:fontRef idx="minor">
            <a:schemeClr val="tx1"/>
          </a:fontRef>
        </p:style>
      </p:cxnSp>
      <p:pic>
        <p:nvPicPr>
          <p:cNvPr id="9" name="Picture 2" descr="https://scontent.fmid1-1.fna.fbcdn.net/v/t1.15752-9/102279721_2721799774728189_2014769232481253456_n.jpg?_nc_cat=104&amp;_nc_sid=b96e70&amp;_nc_ohc=Ba0PnBMGk0oAX92MrwZ&amp;_nc_ht=scontent.fmid1-1.fna&amp;oh=063cee7de6dcc3e3db5deefe65da8f6e&amp;oe=5F045A8F"/>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75" r="94625">
                        <a14:foregroundMark x1="66375" y1="18750" x2="66375" y2="18750"/>
                        <a14:foregroundMark x1="62000" y1="27750" x2="67750" y2="25875"/>
                        <a14:foregroundMark x1="61250" y1="35500" x2="72250" y2="35500"/>
                        <a14:foregroundMark x1="61250" y1="44500" x2="72250" y2="41875"/>
                        <a14:foregroundMark x1="60000" y1="52750" x2="70250" y2="52125"/>
                        <a14:foregroundMark x1="60000" y1="63625" x2="68375" y2="60500"/>
                        <a14:foregroundMark x1="58125" y1="15625" x2="59375" y2="64375"/>
                        <a14:foregroundMark x1="58750" y1="19375" x2="71500" y2="15625"/>
                        <a14:foregroundMark x1="70250" y1="20125" x2="70875" y2="66250"/>
                        <a14:foregroundMark x1="8750" y1="3375" x2="12500" y2="67500"/>
                        <a14:foregroundMark x1="90125" y1="6000" x2="88250" y2="78375"/>
                        <a14:foregroundMark x1="10000" y1="6000" x2="89500" y2="5375"/>
                        <a14:foregroundMark x1="16375" y1="7875" x2="85000" y2="7250"/>
                        <a14:foregroundMark x1="74125" y1="97625" x2="33125" y2="99000"/>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56373" y="3541665"/>
            <a:ext cx="1790894" cy="179089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713314" y="3870807"/>
            <a:ext cx="504056" cy="369332"/>
          </a:xfrm>
          <a:prstGeom prst="rect">
            <a:avLst/>
          </a:prstGeom>
          <a:noFill/>
        </p:spPr>
        <p:txBody>
          <a:bodyPr wrap="square" rtlCol="0">
            <a:spAutoFit/>
          </a:bodyPr>
          <a:lstStyle/>
          <a:p>
            <a:pPr algn="ctr"/>
            <a:r>
              <a:rPr lang="es-MX" dirty="0" smtClean="0"/>
              <a:t>1</a:t>
            </a:r>
            <a:endParaRPr lang="es-MX" dirty="0"/>
          </a:p>
        </p:txBody>
      </p:sp>
      <p:sp>
        <p:nvSpPr>
          <p:cNvPr id="11" name="10 CuadroTexto"/>
          <p:cNvSpPr txBox="1"/>
          <p:nvPr/>
        </p:nvSpPr>
        <p:spPr>
          <a:xfrm>
            <a:off x="395536" y="332656"/>
            <a:ext cx="8424936" cy="1477328"/>
          </a:xfrm>
          <a:prstGeom prst="rect">
            <a:avLst/>
          </a:prstGeom>
          <a:noFill/>
        </p:spPr>
        <p:txBody>
          <a:bodyPr wrap="square" rtlCol="0">
            <a:spAutoFit/>
          </a:bodyPr>
          <a:lstStyle/>
          <a:p>
            <a:pPr marL="285750" indent="-285750">
              <a:buFont typeface="Wingdings" panose="05000000000000000000" pitchFamily="2" charset="2"/>
              <a:buChar char="Ø"/>
            </a:pPr>
            <a:r>
              <a:rPr lang="es-MX" dirty="0" smtClean="0"/>
              <a:t>Se prepara una hoja de papel con una cruz y un reloj con segundero.</a:t>
            </a:r>
          </a:p>
          <a:p>
            <a:pPr marL="285750" indent="-285750">
              <a:buFont typeface="Wingdings" panose="05000000000000000000" pitchFamily="2" charset="2"/>
              <a:buChar char="Ø"/>
            </a:pPr>
            <a:r>
              <a:rPr lang="es-MX" dirty="0" smtClean="0"/>
              <a:t>Se coloca el vaso 1 con la solución con tiosulfato, sobre la cruz; se agregan 0.5 </a:t>
            </a:r>
            <a:r>
              <a:rPr lang="es-MX" dirty="0" err="1" smtClean="0"/>
              <a:t>mL</a:t>
            </a:r>
            <a:r>
              <a:rPr lang="es-MX" dirty="0" smtClean="0"/>
              <a:t> de solución </a:t>
            </a:r>
            <a:r>
              <a:rPr lang="es-MX" dirty="0" err="1" smtClean="0"/>
              <a:t>HCl</a:t>
            </a:r>
            <a:r>
              <a:rPr lang="es-MX" dirty="0" smtClean="0"/>
              <a:t> 0.2 M y se toma el tiempo que transcurre desde que se agrega el ácido hasta que no se pueda ver la cruz debajo del vaso y se anotan los resultados.</a:t>
            </a:r>
          </a:p>
          <a:p>
            <a:pPr marL="285750" indent="-285750">
              <a:buFont typeface="Wingdings" panose="05000000000000000000" pitchFamily="2" charset="2"/>
              <a:buChar char="Ø"/>
            </a:pPr>
            <a:r>
              <a:rPr lang="es-MX" dirty="0" smtClean="0"/>
              <a:t>Se repite el procedimiento con los vasos 2 y 3 y se registran sus tiempos.</a:t>
            </a:r>
            <a:endParaRPr lang="es-MX" dirty="0"/>
          </a:p>
        </p:txBody>
      </p:sp>
    </p:spTree>
    <p:extLst>
      <p:ext uri="{BB962C8B-B14F-4D97-AF65-F5344CB8AC3E}">
        <p14:creationId xmlns:p14="http://schemas.microsoft.com/office/powerpoint/2010/main" val="273546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332656"/>
            <a:ext cx="6480720" cy="646331"/>
          </a:xfrm>
          <a:prstGeom prst="rect">
            <a:avLst/>
          </a:prstGeom>
          <a:noFill/>
        </p:spPr>
        <p:txBody>
          <a:bodyPr wrap="square" rtlCol="0">
            <a:spAutoFit/>
          </a:bodyPr>
          <a:lstStyle/>
          <a:p>
            <a:pPr marL="285750" indent="-285750">
              <a:buFont typeface="Wingdings" panose="05000000000000000000" pitchFamily="2" charset="2"/>
              <a:buChar char="Ø"/>
            </a:pPr>
            <a:r>
              <a:rPr lang="es-MX" dirty="0" smtClean="0"/>
              <a:t>Se grafican los resultados relacionando el volumen de tiosulfato (concentración) contra tiempo.</a:t>
            </a:r>
            <a:endParaRPr lang="es-MX" dirty="0"/>
          </a:p>
        </p:txBody>
      </p:sp>
      <p:graphicFrame>
        <p:nvGraphicFramePr>
          <p:cNvPr id="5" name="1 Gráfico"/>
          <p:cNvGraphicFramePr>
            <a:graphicFrameLocks/>
          </p:cNvGraphicFramePr>
          <p:nvPr>
            <p:extLst>
              <p:ext uri="{D42A27DB-BD31-4B8C-83A1-F6EECF244321}">
                <p14:modId xmlns:p14="http://schemas.microsoft.com/office/powerpoint/2010/main" val="3390571793"/>
              </p:ext>
            </p:extLst>
          </p:nvPr>
        </p:nvGraphicFramePr>
        <p:xfrm>
          <a:off x="827584" y="2924944"/>
          <a:ext cx="7560840" cy="374441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graphicFrame>
            <p:nvGraphicFramePr>
              <p:cNvPr id="7" name="6 Tabla"/>
              <p:cNvGraphicFramePr>
                <a:graphicFrameLocks noGrp="1"/>
              </p:cNvGraphicFramePr>
              <p:nvPr>
                <p:extLst>
                  <p:ext uri="{D42A27DB-BD31-4B8C-83A1-F6EECF244321}">
                    <p14:modId xmlns:p14="http://schemas.microsoft.com/office/powerpoint/2010/main" val="4129624449"/>
                  </p:ext>
                </p:extLst>
              </p:nvPr>
            </p:nvGraphicFramePr>
            <p:xfrm>
              <a:off x="1523076" y="978987"/>
              <a:ext cx="6096000" cy="1844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s-MX" dirty="0" smtClean="0"/>
                            <a:t>Vaso</a:t>
                          </a:r>
                          <a:endParaRPr lang="es-MX" dirty="0"/>
                        </a:p>
                      </a:txBody>
                      <a:tcPr/>
                    </a:tc>
                    <a:tc>
                      <a:txBody>
                        <a:bodyPr/>
                        <a:lstStyle/>
                        <a:p>
                          <a:r>
                            <a:rPr lang="es-MX" dirty="0" smtClean="0"/>
                            <a:t>Volumen de agua</a:t>
                          </a:r>
                          <a:r>
                            <a:rPr lang="es-MX" baseline="0" dirty="0" smtClean="0"/>
                            <a:t> (ml) </a:t>
                          </a:r>
                          <a:endParaRPr lang="es-MX" dirty="0"/>
                        </a:p>
                      </a:txBody>
                      <a:tcPr/>
                    </a:tc>
                    <a:tc>
                      <a:txBody>
                        <a:bodyPr/>
                        <a:lstStyle/>
                        <a:p>
                          <a:r>
                            <a:rPr lang="es-MX" dirty="0" smtClean="0"/>
                            <a:t>Volumen de </a:t>
                          </a:r>
                          <a14:m>
                            <m:oMath xmlns:m="http://schemas.openxmlformats.org/officeDocument/2006/math">
                              <m:r>
                                <a:rPr lang="es-MX" b="1" i="1" smtClean="0">
                                  <a:latin typeface="Cambria Math"/>
                                </a:rPr>
                                <m:t>𝑵</m:t>
                              </m:r>
                              <m:sSub>
                                <m:sSubPr>
                                  <m:ctrlPr>
                                    <a:rPr lang="es-MX" b="1" i="1" smtClean="0">
                                      <a:latin typeface="Cambria Math" panose="02040503050406030204" pitchFamily="18" charset="0"/>
                                    </a:rPr>
                                  </m:ctrlPr>
                                </m:sSubPr>
                                <m:e>
                                  <m:r>
                                    <a:rPr lang="es-MX" b="1" i="1" smtClean="0">
                                      <a:latin typeface="Cambria Math"/>
                                    </a:rPr>
                                    <m:t>𝒂</m:t>
                                  </m:r>
                                </m:e>
                                <m:sub>
                                  <m:r>
                                    <a:rPr lang="es-MX" b="1" i="1" smtClean="0">
                                      <a:latin typeface="Cambria Math"/>
                                    </a:rPr>
                                    <m:t>𝟐</m:t>
                                  </m:r>
                                </m:sub>
                              </m:sSub>
                              <m:sSub>
                                <m:sSubPr>
                                  <m:ctrlPr>
                                    <a:rPr lang="es-MX" b="1" i="1" smtClean="0">
                                      <a:latin typeface="Cambria Math" panose="02040503050406030204" pitchFamily="18" charset="0"/>
                                    </a:rPr>
                                  </m:ctrlPr>
                                </m:sSubPr>
                                <m:e>
                                  <m:r>
                                    <a:rPr lang="es-MX" b="1" i="1" smtClean="0">
                                      <a:latin typeface="Cambria Math"/>
                                    </a:rPr>
                                    <m:t>𝑺</m:t>
                                  </m:r>
                                </m:e>
                                <m:sub>
                                  <m:r>
                                    <a:rPr lang="es-MX" b="1" i="1" smtClean="0">
                                      <a:latin typeface="Cambria Math"/>
                                    </a:rPr>
                                    <m:t>𝟐</m:t>
                                  </m:r>
                                </m:sub>
                              </m:sSub>
                              <m:sSub>
                                <m:sSubPr>
                                  <m:ctrlPr>
                                    <a:rPr lang="es-MX" b="1" i="1" smtClean="0">
                                      <a:latin typeface="Cambria Math" panose="02040503050406030204" pitchFamily="18" charset="0"/>
                                    </a:rPr>
                                  </m:ctrlPr>
                                </m:sSubPr>
                                <m:e>
                                  <m:r>
                                    <a:rPr lang="es-MX" b="1" i="1" smtClean="0">
                                      <a:latin typeface="Cambria Math"/>
                                    </a:rPr>
                                    <m:t>𝑶</m:t>
                                  </m:r>
                                </m:e>
                                <m:sub>
                                  <m:r>
                                    <a:rPr lang="es-MX" b="1" i="1" smtClean="0">
                                      <a:latin typeface="Cambria Math"/>
                                    </a:rPr>
                                    <m:t>𝟑</m:t>
                                  </m:r>
                                </m:sub>
                              </m:sSub>
                            </m:oMath>
                          </a14:m>
                          <a:r>
                            <a:rPr lang="es-MX" dirty="0" smtClean="0"/>
                            <a:t> (ml)</a:t>
                          </a:r>
                          <a:endParaRPr lang="es-MX" dirty="0"/>
                        </a:p>
                      </a:txBody>
                      <a:tcPr/>
                    </a:tc>
                    <a:tc>
                      <a:txBody>
                        <a:bodyPr/>
                        <a:lstStyle/>
                        <a:p>
                          <a:r>
                            <a:rPr lang="es-MX" dirty="0" smtClean="0"/>
                            <a:t>Tiempo observado (segundos)</a:t>
                          </a:r>
                          <a:endParaRPr lang="es-MX" dirty="0"/>
                        </a:p>
                      </a:txBody>
                      <a:tcPr/>
                    </a:tc>
                  </a:tr>
                  <a:tr h="370840">
                    <a:tc>
                      <a:txBody>
                        <a:bodyPr/>
                        <a:lstStyle/>
                        <a:p>
                          <a:r>
                            <a:rPr lang="es-MX" dirty="0" smtClean="0"/>
                            <a:t>1</a:t>
                          </a:r>
                          <a:endParaRPr lang="es-MX" dirty="0"/>
                        </a:p>
                      </a:txBody>
                      <a:tcPr/>
                    </a:tc>
                    <a:tc>
                      <a:txBody>
                        <a:bodyPr/>
                        <a:lstStyle/>
                        <a:p>
                          <a:r>
                            <a:rPr lang="es-MX" dirty="0" smtClean="0"/>
                            <a:t>12</a:t>
                          </a:r>
                          <a:endParaRPr lang="es-MX" dirty="0"/>
                        </a:p>
                      </a:txBody>
                      <a:tcPr/>
                    </a:tc>
                    <a:tc>
                      <a:txBody>
                        <a:bodyPr/>
                        <a:lstStyle/>
                        <a:p>
                          <a:r>
                            <a:rPr lang="es-MX" dirty="0" smtClean="0"/>
                            <a:t>4</a:t>
                          </a:r>
                          <a:endParaRPr lang="es-MX" dirty="0"/>
                        </a:p>
                      </a:txBody>
                      <a:tcPr/>
                    </a:tc>
                    <a:tc>
                      <a:txBody>
                        <a:bodyPr/>
                        <a:lstStyle/>
                        <a:p>
                          <a:r>
                            <a:rPr lang="es-MX" dirty="0" smtClean="0"/>
                            <a:t>48</a:t>
                          </a:r>
                          <a:endParaRPr lang="es-MX" dirty="0"/>
                        </a:p>
                      </a:txBody>
                      <a:tcPr/>
                    </a:tc>
                  </a:tr>
                  <a:tr h="370840">
                    <a:tc>
                      <a:txBody>
                        <a:bodyPr/>
                        <a:lstStyle/>
                        <a:p>
                          <a:r>
                            <a:rPr lang="es-MX" dirty="0" smtClean="0"/>
                            <a:t>2</a:t>
                          </a:r>
                          <a:endParaRPr lang="es-MX" dirty="0"/>
                        </a:p>
                      </a:txBody>
                      <a:tcPr/>
                    </a:tc>
                    <a:tc>
                      <a:txBody>
                        <a:bodyPr/>
                        <a:lstStyle/>
                        <a:p>
                          <a:r>
                            <a:rPr lang="es-MX" dirty="0" smtClean="0"/>
                            <a:t>8</a:t>
                          </a:r>
                          <a:endParaRPr lang="es-MX" dirty="0"/>
                        </a:p>
                      </a:txBody>
                      <a:tcPr/>
                    </a:tc>
                    <a:tc>
                      <a:txBody>
                        <a:bodyPr/>
                        <a:lstStyle/>
                        <a:p>
                          <a:r>
                            <a:rPr lang="es-MX" dirty="0" smtClean="0"/>
                            <a:t>8</a:t>
                          </a:r>
                          <a:endParaRPr lang="es-MX" dirty="0"/>
                        </a:p>
                      </a:txBody>
                      <a:tcPr/>
                    </a:tc>
                    <a:tc>
                      <a:txBody>
                        <a:bodyPr/>
                        <a:lstStyle/>
                        <a:p>
                          <a:r>
                            <a:rPr lang="es-MX" dirty="0" smtClean="0"/>
                            <a:t>35</a:t>
                          </a:r>
                          <a:endParaRPr lang="es-MX" dirty="0"/>
                        </a:p>
                      </a:txBody>
                      <a:tcPr/>
                    </a:tc>
                  </a:tr>
                  <a:tr h="370840">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12</a:t>
                          </a:r>
                          <a:endParaRPr lang="es-MX" dirty="0"/>
                        </a:p>
                      </a:txBody>
                      <a:tcPr/>
                    </a:tc>
                    <a:tc>
                      <a:txBody>
                        <a:bodyPr/>
                        <a:lstStyle/>
                        <a:p>
                          <a:r>
                            <a:rPr lang="es-MX" dirty="0" smtClean="0"/>
                            <a:t>25</a:t>
                          </a:r>
                          <a:endParaRPr lang="es-MX" dirty="0"/>
                        </a:p>
                      </a:txBody>
                      <a:tcPr/>
                    </a:tc>
                  </a:tr>
                </a:tbl>
              </a:graphicData>
            </a:graphic>
          </p:graphicFrame>
        </mc:Choice>
        <mc:Fallback xmlns="">
          <p:graphicFrame>
            <p:nvGraphicFramePr>
              <p:cNvPr id="7" name="6 Tabla"/>
              <p:cNvGraphicFramePr>
                <a:graphicFrameLocks noGrp="1"/>
              </p:cNvGraphicFramePr>
              <p:nvPr>
                <p:extLst>
                  <p:ext uri="{D42A27DB-BD31-4B8C-83A1-F6EECF244321}">
                    <p14:modId xmlns:p14="http://schemas.microsoft.com/office/powerpoint/2010/main" val="4129624449"/>
                  </p:ext>
                </p:extLst>
              </p:nvPr>
            </p:nvGraphicFramePr>
            <p:xfrm>
              <a:off x="1523076" y="978987"/>
              <a:ext cx="6096000" cy="1844040"/>
            </p:xfrm>
            <a:graphic>
              <a:graphicData uri="http://schemas.openxmlformats.org/drawingml/2006/table">
                <a:tbl>
                  <a:tblPr firstRow="1" bandRow="1">
                    <a:tableStyleId>{5C22544A-7EE6-4342-B048-85BDC9FD1C3A}</a:tableStyleId>
                  </a:tblPr>
                  <a:tblGrid>
                    <a:gridCol w="1524000"/>
                    <a:gridCol w="1524000"/>
                    <a:gridCol w="1524000"/>
                    <a:gridCol w="1524000"/>
                  </a:tblGrid>
                  <a:tr h="731520">
                    <a:tc>
                      <a:txBody>
                        <a:bodyPr/>
                        <a:lstStyle/>
                        <a:p>
                          <a:r>
                            <a:rPr lang="es-MX" dirty="0" smtClean="0"/>
                            <a:t>Vaso</a:t>
                          </a:r>
                          <a:endParaRPr lang="es-MX" dirty="0"/>
                        </a:p>
                      </a:txBody>
                      <a:tcPr/>
                    </a:tc>
                    <a:tc>
                      <a:txBody>
                        <a:bodyPr/>
                        <a:lstStyle/>
                        <a:p>
                          <a:r>
                            <a:rPr lang="es-MX" dirty="0" smtClean="0"/>
                            <a:t>Volumen de agua</a:t>
                          </a:r>
                          <a:r>
                            <a:rPr lang="es-MX" baseline="0" dirty="0" smtClean="0"/>
                            <a:t> (ml) </a:t>
                          </a:r>
                          <a:endParaRPr lang="es-MX" dirty="0"/>
                        </a:p>
                      </a:txBody>
                      <a:tcPr/>
                    </a:tc>
                    <a:tc>
                      <a:txBody>
                        <a:bodyPr/>
                        <a:lstStyle/>
                        <a:p>
                          <a:endParaRPr lang="es-MX"/>
                        </a:p>
                      </a:txBody>
                      <a:tcPr>
                        <a:blipFill rotWithShape="1">
                          <a:blip r:embed="rId3"/>
                          <a:stretch>
                            <a:fillRect l="-200400" t="-833" r="-100000" b="-152500"/>
                          </a:stretch>
                        </a:blipFill>
                      </a:tcPr>
                    </a:tc>
                    <a:tc>
                      <a:txBody>
                        <a:bodyPr/>
                        <a:lstStyle/>
                        <a:p>
                          <a:r>
                            <a:rPr lang="es-MX" dirty="0" smtClean="0"/>
                            <a:t>Tiempo observado (segundos)</a:t>
                          </a:r>
                          <a:endParaRPr lang="es-MX" dirty="0"/>
                        </a:p>
                      </a:txBody>
                      <a:tcPr/>
                    </a:tc>
                  </a:tr>
                  <a:tr h="370840">
                    <a:tc>
                      <a:txBody>
                        <a:bodyPr/>
                        <a:lstStyle/>
                        <a:p>
                          <a:r>
                            <a:rPr lang="es-MX" dirty="0" smtClean="0"/>
                            <a:t>1</a:t>
                          </a:r>
                          <a:endParaRPr lang="es-MX" dirty="0"/>
                        </a:p>
                      </a:txBody>
                      <a:tcPr/>
                    </a:tc>
                    <a:tc>
                      <a:txBody>
                        <a:bodyPr/>
                        <a:lstStyle/>
                        <a:p>
                          <a:r>
                            <a:rPr lang="es-MX" dirty="0" smtClean="0"/>
                            <a:t>12</a:t>
                          </a:r>
                          <a:endParaRPr lang="es-MX" dirty="0"/>
                        </a:p>
                      </a:txBody>
                      <a:tcPr/>
                    </a:tc>
                    <a:tc>
                      <a:txBody>
                        <a:bodyPr/>
                        <a:lstStyle/>
                        <a:p>
                          <a:r>
                            <a:rPr lang="es-MX" dirty="0" smtClean="0"/>
                            <a:t>4</a:t>
                          </a:r>
                          <a:endParaRPr lang="es-MX" dirty="0"/>
                        </a:p>
                      </a:txBody>
                      <a:tcPr/>
                    </a:tc>
                    <a:tc>
                      <a:txBody>
                        <a:bodyPr/>
                        <a:lstStyle/>
                        <a:p>
                          <a:r>
                            <a:rPr lang="es-MX" dirty="0" smtClean="0"/>
                            <a:t>48</a:t>
                          </a:r>
                          <a:endParaRPr lang="es-MX" dirty="0"/>
                        </a:p>
                      </a:txBody>
                      <a:tcPr/>
                    </a:tc>
                  </a:tr>
                  <a:tr h="370840">
                    <a:tc>
                      <a:txBody>
                        <a:bodyPr/>
                        <a:lstStyle/>
                        <a:p>
                          <a:r>
                            <a:rPr lang="es-MX" dirty="0" smtClean="0"/>
                            <a:t>2</a:t>
                          </a:r>
                          <a:endParaRPr lang="es-MX" dirty="0"/>
                        </a:p>
                      </a:txBody>
                      <a:tcPr/>
                    </a:tc>
                    <a:tc>
                      <a:txBody>
                        <a:bodyPr/>
                        <a:lstStyle/>
                        <a:p>
                          <a:r>
                            <a:rPr lang="es-MX" dirty="0" smtClean="0"/>
                            <a:t>8</a:t>
                          </a:r>
                          <a:endParaRPr lang="es-MX" dirty="0"/>
                        </a:p>
                      </a:txBody>
                      <a:tcPr/>
                    </a:tc>
                    <a:tc>
                      <a:txBody>
                        <a:bodyPr/>
                        <a:lstStyle/>
                        <a:p>
                          <a:r>
                            <a:rPr lang="es-MX" dirty="0" smtClean="0"/>
                            <a:t>8</a:t>
                          </a:r>
                          <a:endParaRPr lang="es-MX" dirty="0"/>
                        </a:p>
                      </a:txBody>
                      <a:tcPr/>
                    </a:tc>
                    <a:tc>
                      <a:txBody>
                        <a:bodyPr/>
                        <a:lstStyle/>
                        <a:p>
                          <a:r>
                            <a:rPr lang="es-MX" dirty="0" smtClean="0"/>
                            <a:t>35</a:t>
                          </a:r>
                          <a:endParaRPr lang="es-MX" dirty="0"/>
                        </a:p>
                      </a:txBody>
                      <a:tcPr/>
                    </a:tc>
                  </a:tr>
                  <a:tr h="370840">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12</a:t>
                          </a:r>
                          <a:endParaRPr lang="es-MX" dirty="0"/>
                        </a:p>
                      </a:txBody>
                      <a:tcPr/>
                    </a:tc>
                    <a:tc>
                      <a:txBody>
                        <a:bodyPr/>
                        <a:lstStyle/>
                        <a:p>
                          <a:r>
                            <a:rPr lang="es-MX" dirty="0" smtClean="0"/>
                            <a:t>25</a:t>
                          </a:r>
                          <a:endParaRPr lang="es-MX" dirty="0"/>
                        </a:p>
                      </a:txBody>
                      <a:tcPr/>
                    </a:tc>
                  </a:tr>
                </a:tbl>
              </a:graphicData>
            </a:graphic>
          </p:graphicFrame>
        </mc:Fallback>
      </mc:AlternateContent>
    </p:spTree>
    <p:extLst>
      <p:ext uri="{BB962C8B-B14F-4D97-AF65-F5344CB8AC3E}">
        <p14:creationId xmlns:p14="http://schemas.microsoft.com/office/powerpoint/2010/main" val="150450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 preparan 3 tubos de ensaye de 13x100 mm conteniendo c/u 1.5 ml de solución de ácido oxálico 1.0M y 0.5mL de agua destilada. Se entera cada tubo."/>
          <p:cNvSpPr txBox="1">
            <a:spLocks noGrp="1"/>
          </p:cNvSpPr>
          <p:nvPr/>
        </p:nvSpPr>
        <p:spPr>
          <a:xfrm>
            <a:off x="32100" y="1484784"/>
            <a:ext cx="8907240" cy="1008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50800" tIns="50800" rIns="50800" bIns="50800">
            <a:normAutofit fontScale="47500" lnSpcReduction="20000"/>
          </a:bodyPr>
          <a:lst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a:lstStyle>
          <a:p>
            <a:r>
              <a:rPr dirty="0">
                <a:solidFill>
                  <a:schemeClr val="tx1"/>
                </a:solidFill>
                <a:latin typeface="+mn-lt"/>
              </a:rPr>
              <a:t>Se </a:t>
            </a:r>
            <a:r>
              <a:rPr dirty="0" err="1">
                <a:solidFill>
                  <a:schemeClr val="tx1"/>
                </a:solidFill>
                <a:latin typeface="+mn-lt"/>
              </a:rPr>
              <a:t>preparan</a:t>
            </a:r>
            <a:r>
              <a:rPr dirty="0">
                <a:solidFill>
                  <a:schemeClr val="tx1"/>
                </a:solidFill>
                <a:latin typeface="+mn-lt"/>
              </a:rPr>
              <a:t> 3 </a:t>
            </a:r>
            <a:r>
              <a:rPr dirty="0" err="1">
                <a:solidFill>
                  <a:schemeClr val="tx1"/>
                </a:solidFill>
                <a:latin typeface="+mn-lt"/>
              </a:rPr>
              <a:t>tubos</a:t>
            </a:r>
            <a:r>
              <a:rPr dirty="0">
                <a:solidFill>
                  <a:schemeClr val="tx1"/>
                </a:solidFill>
                <a:latin typeface="+mn-lt"/>
              </a:rPr>
              <a:t> de </a:t>
            </a:r>
            <a:r>
              <a:rPr dirty="0" err="1">
                <a:solidFill>
                  <a:schemeClr val="tx1"/>
                </a:solidFill>
                <a:latin typeface="+mn-lt"/>
              </a:rPr>
              <a:t>ensaye</a:t>
            </a:r>
            <a:r>
              <a:rPr dirty="0">
                <a:solidFill>
                  <a:schemeClr val="tx1"/>
                </a:solidFill>
                <a:latin typeface="+mn-lt"/>
              </a:rPr>
              <a:t> de 13x100 mm </a:t>
            </a:r>
            <a:r>
              <a:rPr dirty="0" err="1">
                <a:solidFill>
                  <a:schemeClr val="tx1"/>
                </a:solidFill>
                <a:latin typeface="+mn-lt"/>
              </a:rPr>
              <a:t>conteniendo</a:t>
            </a:r>
            <a:r>
              <a:rPr dirty="0">
                <a:solidFill>
                  <a:schemeClr val="tx1"/>
                </a:solidFill>
                <a:latin typeface="+mn-lt"/>
              </a:rPr>
              <a:t> c/u 1.5 ml de </a:t>
            </a:r>
            <a:r>
              <a:rPr dirty="0" err="1">
                <a:solidFill>
                  <a:schemeClr val="tx1"/>
                </a:solidFill>
                <a:latin typeface="+mn-lt"/>
              </a:rPr>
              <a:t>solución</a:t>
            </a:r>
            <a:r>
              <a:rPr dirty="0">
                <a:solidFill>
                  <a:schemeClr val="tx1"/>
                </a:solidFill>
                <a:latin typeface="+mn-lt"/>
              </a:rPr>
              <a:t> de </a:t>
            </a:r>
            <a:r>
              <a:rPr dirty="0" err="1">
                <a:solidFill>
                  <a:schemeClr val="tx1"/>
                </a:solidFill>
                <a:latin typeface="+mn-lt"/>
              </a:rPr>
              <a:t>ácido</a:t>
            </a:r>
            <a:r>
              <a:rPr dirty="0">
                <a:solidFill>
                  <a:schemeClr val="tx1"/>
                </a:solidFill>
                <a:latin typeface="+mn-lt"/>
              </a:rPr>
              <a:t> </a:t>
            </a:r>
            <a:r>
              <a:rPr dirty="0" err="1">
                <a:solidFill>
                  <a:schemeClr val="tx1"/>
                </a:solidFill>
                <a:latin typeface="+mn-lt"/>
              </a:rPr>
              <a:t>oxálico</a:t>
            </a:r>
            <a:r>
              <a:rPr dirty="0">
                <a:solidFill>
                  <a:schemeClr val="tx1"/>
                </a:solidFill>
                <a:latin typeface="+mn-lt"/>
              </a:rPr>
              <a:t> 1.0M y 0.5mL de </a:t>
            </a:r>
            <a:r>
              <a:rPr dirty="0" err="1">
                <a:solidFill>
                  <a:schemeClr val="tx1"/>
                </a:solidFill>
                <a:latin typeface="+mn-lt"/>
              </a:rPr>
              <a:t>agua</a:t>
            </a:r>
            <a:r>
              <a:rPr dirty="0">
                <a:solidFill>
                  <a:schemeClr val="tx1"/>
                </a:solidFill>
                <a:latin typeface="+mn-lt"/>
              </a:rPr>
              <a:t> </a:t>
            </a:r>
            <a:r>
              <a:rPr dirty="0" err="1">
                <a:solidFill>
                  <a:schemeClr val="tx1"/>
                </a:solidFill>
                <a:latin typeface="+mn-lt"/>
              </a:rPr>
              <a:t>destilada</a:t>
            </a:r>
            <a:r>
              <a:rPr dirty="0">
                <a:solidFill>
                  <a:schemeClr val="tx1"/>
                </a:solidFill>
                <a:latin typeface="+mn-lt"/>
              </a:rPr>
              <a:t>. Se </a:t>
            </a:r>
            <a:r>
              <a:rPr dirty="0" err="1">
                <a:solidFill>
                  <a:schemeClr val="tx1"/>
                </a:solidFill>
                <a:latin typeface="+mn-lt"/>
              </a:rPr>
              <a:t>entera</a:t>
            </a:r>
            <a:r>
              <a:rPr dirty="0">
                <a:solidFill>
                  <a:schemeClr val="tx1"/>
                </a:solidFill>
                <a:latin typeface="+mn-lt"/>
              </a:rPr>
              <a:t> </a:t>
            </a:r>
            <a:r>
              <a:rPr dirty="0" err="1">
                <a:solidFill>
                  <a:schemeClr val="tx1"/>
                </a:solidFill>
                <a:latin typeface="+mn-lt"/>
              </a:rPr>
              <a:t>cada</a:t>
            </a:r>
            <a:r>
              <a:rPr dirty="0">
                <a:solidFill>
                  <a:schemeClr val="tx1"/>
                </a:solidFill>
                <a:latin typeface="+mn-lt"/>
              </a:rPr>
              <a:t> </a:t>
            </a:r>
            <a:r>
              <a:rPr dirty="0" err="1">
                <a:solidFill>
                  <a:schemeClr val="tx1"/>
                </a:solidFill>
                <a:latin typeface="+mn-lt"/>
              </a:rPr>
              <a:t>tubo</a:t>
            </a:r>
            <a:r>
              <a:rPr dirty="0">
                <a:solidFill>
                  <a:schemeClr val="tx1"/>
                </a:solidFill>
                <a:latin typeface="+mn-lt"/>
              </a:rPr>
              <a:t>.</a:t>
            </a:r>
          </a:p>
        </p:txBody>
      </p:sp>
      <p:pic>
        <p:nvPicPr>
          <p:cNvPr id="5" name="EC63B68D-106B-409A-8142-F59165EFEFCA-L0-001.jpeg" descr="EC63B68D-106B-409A-8142-F59165EFEFCA-L0-001.jpeg"/>
          <p:cNvPicPr>
            <a:picLocks noChangeAspect="1"/>
          </p:cNvPicPr>
          <p:nvPr/>
        </p:nvPicPr>
        <p:blipFill>
          <a:blip r:embed="rId2">
            <a:extLst/>
          </a:blip>
          <a:stretch>
            <a:fillRect/>
          </a:stretch>
        </p:blipFill>
        <p:spPr>
          <a:xfrm>
            <a:off x="179512" y="2492896"/>
            <a:ext cx="8717912" cy="4118062"/>
          </a:xfrm>
          <a:prstGeom prst="rect">
            <a:avLst/>
          </a:prstGeom>
          <a:ln w="12700">
            <a:miter lim="400000"/>
          </a:ln>
        </p:spPr>
      </p:pic>
      <p:sp>
        <p:nvSpPr>
          <p:cNvPr id="6" name="5 Rectángulo"/>
          <p:cNvSpPr/>
          <p:nvPr/>
        </p:nvSpPr>
        <p:spPr>
          <a:xfrm>
            <a:off x="2573177" y="404664"/>
            <a:ext cx="3825086"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II. Efecto de la temperatura.</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107315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 un vaso de precipitado de 100mL; se calienta a 40ºC un volumen de 50mL de agua de la llave."/>
          <p:cNvSpPr txBox="1">
            <a:spLocks noGrp="1"/>
          </p:cNvSpPr>
          <p:nvPr/>
        </p:nvSpPr>
        <p:spPr>
          <a:xfrm>
            <a:off x="323528" y="151897"/>
            <a:ext cx="8424936" cy="792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50800" tIns="50800" rIns="50800" bIns="50800">
            <a:noAutofit/>
          </a:bodyPr>
          <a:lst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a:lstStyle>
          <a:p>
            <a:pPr algn="just"/>
            <a:r>
              <a:rPr sz="2100" dirty="0" err="1">
                <a:solidFill>
                  <a:schemeClr val="tx1"/>
                </a:solidFill>
                <a:latin typeface="+mn-lt"/>
              </a:rPr>
              <a:t>En</a:t>
            </a:r>
            <a:r>
              <a:rPr sz="2100" dirty="0">
                <a:solidFill>
                  <a:schemeClr val="tx1"/>
                </a:solidFill>
                <a:latin typeface="+mn-lt"/>
              </a:rPr>
              <a:t> un </a:t>
            </a:r>
            <a:r>
              <a:rPr sz="2100" dirty="0" err="1">
                <a:solidFill>
                  <a:schemeClr val="tx1"/>
                </a:solidFill>
                <a:latin typeface="+mn-lt"/>
              </a:rPr>
              <a:t>vaso</a:t>
            </a:r>
            <a:r>
              <a:rPr sz="2100" dirty="0">
                <a:solidFill>
                  <a:schemeClr val="tx1"/>
                </a:solidFill>
                <a:latin typeface="+mn-lt"/>
              </a:rPr>
              <a:t> de </a:t>
            </a:r>
            <a:r>
              <a:rPr sz="2100" dirty="0" err="1">
                <a:solidFill>
                  <a:schemeClr val="tx1"/>
                </a:solidFill>
                <a:latin typeface="+mn-lt"/>
              </a:rPr>
              <a:t>precipitado</a:t>
            </a:r>
            <a:r>
              <a:rPr sz="2100" dirty="0">
                <a:solidFill>
                  <a:schemeClr val="tx1"/>
                </a:solidFill>
                <a:latin typeface="+mn-lt"/>
              </a:rPr>
              <a:t> de 100mL; se </a:t>
            </a:r>
            <a:r>
              <a:rPr sz="2100" dirty="0" err="1">
                <a:solidFill>
                  <a:schemeClr val="tx1"/>
                </a:solidFill>
                <a:latin typeface="+mn-lt"/>
              </a:rPr>
              <a:t>calienta</a:t>
            </a:r>
            <a:r>
              <a:rPr sz="2100" dirty="0">
                <a:solidFill>
                  <a:schemeClr val="tx1"/>
                </a:solidFill>
                <a:latin typeface="+mn-lt"/>
              </a:rPr>
              <a:t> a 40ºC un </a:t>
            </a:r>
            <a:r>
              <a:rPr sz="2100" dirty="0" err="1">
                <a:solidFill>
                  <a:schemeClr val="tx1"/>
                </a:solidFill>
                <a:latin typeface="+mn-lt"/>
              </a:rPr>
              <a:t>volumen</a:t>
            </a:r>
            <a:r>
              <a:rPr sz="2100" dirty="0">
                <a:solidFill>
                  <a:schemeClr val="tx1"/>
                </a:solidFill>
                <a:latin typeface="+mn-lt"/>
              </a:rPr>
              <a:t> de 50mL de </a:t>
            </a:r>
            <a:r>
              <a:rPr sz="2100" dirty="0" err="1">
                <a:solidFill>
                  <a:schemeClr val="tx1"/>
                </a:solidFill>
                <a:latin typeface="+mn-lt"/>
              </a:rPr>
              <a:t>agua</a:t>
            </a:r>
            <a:r>
              <a:rPr sz="2100" dirty="0">
                <a:solidFill>
                  <a:schemeClr val="tx1"/>
                </a:solidFill>
                <a:latin typeface="+mn-lt"/>
              </a:rPr>
              <a:t> de la </a:t>
            </a:r>
            <a:r>
              <a:rPr sz="2100" dirty="0" err="1">
                <a:solidFill>
                  <a:schemeClr val="tx1"/>
                </a:solidFill>
                <a:latin typeface="+mn-lt"/>
              </a:rPr>
              <a:t>llave</a:t>
            </a:r>
            <a:r>
              <a:rPr sz="2100" dirty="0">
                <a:solidFill>
                  <a:schemeClr val="tx1"/>
                </a:solidFill>
                <a:latin typeface="+mn-lt"/>
              </a:rPr>
              <a:t>.</a:t>
            </a:r>
          </a:p>
        </p:txBody>
      </p:sp>
      <p:pic>
        <p:nvPicPr>
          <p:cNvPr id="5" name="D9166419-12B6-49B7-B9A9-4C2B671C823A-L0-001.jpeg" descr="D9166419-12B6-49B7-B9A9-4C2B671C823A-L0-001.jpeg"/>
          <p:cNvPicPr>
            <a:picLocks noChangeAspect="1"/>
          </p:cNvPicPr>
          <p:nvPr/>
        </p:nvPicPr>
        <p:blipFill>
          <a:blip r:embed="rId2">
            <a:extLst/>
          </a:blip>
          <a:stretch>
            <a:fillRect/>
          </a:stretch>
        </p:blipFill>
        <p:spPr>
          <a:xfrm>
            <a:off x="2411760" y="1412776"/>
            <a:ext cx="4457840" cy="4655037"/>
          </a:xfrm>
          <a:prstGeom prst="rect">
            <a:avLst/>
          </a:prstGeom>
          <a:ln w="12700">
            <a:miter lim="400000"/>
          </a:ln>
        </p:spPr>
      </p:pic>
    </p:spTree>
    <p:extLst>
      <p:ext uri="{BB962C8B-B14F-4D97-AF65-F5344CB8AC3E}">
        <p14:creationId xmlns:p14="http://schemas.microsoft.com/office/powerpoint/2010/main" val="244913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ndo esté listo el vaso de pp con la temperatura constante a 40ºC, se agrega al tubo 1, 1mL de solución de permanganato de potasio y se introduce inmediatamente al vaso de pp; se empieza a contar el tiempo. Se anota el tiempo que tarda en desaparecer e"/>
          <p:cNvSpPr txBox="1">
            <a:spLocks noGrp="1"/>
          </p:cNvSpPr>
          <p:nvPr/>
        </p:nvSpPr>
        <p:spPr>
          <a:xfrm>
            <a:off x="229971" y="248341"/>
            <a:ext cx="8887520" cy="2172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50800" tIns="50800" rIns="50800" bIns="50800">
            <a:normAutofit fontScale="47500" lnSpcReduction="20000"/>
          </a:bodyPr>
          <a:lst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a:lstStyle>
          <a:p>
            <a:pPr algn="just"/>
            <a:r>
              <a:rPr dirty="0" err="1">
                <a:solidFill>
                  <a:schemeClr val="tx1"/>
                </a:solidFill>
                <a:latin typeface="+mn-lt"/>
              </a:rPr>
              <a:t>Cuando</a:t>
            </a:r>
            <a:r>
              <a:rPr dirty="0">
                <a:solidFill>
                  <a:schemeClr val="tx1"/>
                </a:solidFill>
                <a:latin typeface="+mn-lt"/>
              </a:rPr>
              <a:t> </a:t>
            </a:r>
            <a:r>
              <a:rPr dirty="0" err="1">
                <a:solidFill>
                  <a:schemeClr val="tx1"/>
                </a:solidFill>
                <a:latin typeface="+mn-lt"/>
              </a:rPr>
              <a:t>esté</a:t>
            </a:r>
            <a:r>
              <a:rPr dirty="0">
                <a:solidFill>
                  <a:schemeClr val="tx1"/>
                </a:solidFill>
                <a:latin typeface="+mn-lt"/>
              </a:rPr>
              <a:t> </a:t>
            </a:r>
            <a:r>
              <a:rPr dirty="0" err="1">
                <a:solidFill>
                  <a:schemeClr val="tx1"/>
                </a:solidFill>
                <a:latin typeface="+mn-lt"/>
              </a:rPr>
              <a:t>listo</a:t>
            </a:r>
            <a:r>
              <a:rPr dirty="0">
                <a:solidFill>
                  <a:schemeClr val="tx1"/>
                </a:solidFill>
                <a:latin typeface="+mn-lt"/>
              </a:rPr>
              <a:t> el </a:t>
            </a:r>
            <a:r>
              <a:rPr dirty="0" err="1">
                <a:solidFill>
                  <a:schemeClr val="tx1"/>
                </a:solidFill>
                <a:latin typeface="+mn-lt"/>
              </a:rPr>
              <a:t>vaso</a:t>
            </a:r>
            <a:r>
              <a:rPr dirty="0">
                <a:solidFill>
                  <a:schemeClr val="tx1"/>
                </a:solidFill>
                <a:latin typeface="+mn-lt"/>
              </a:rPr>
              <a:t> de pp con la </a:t>
            </a:r>
            <a:r>
              <a:rPr dirty="0" err="1">
                <a:solidFill>
                  <a:schemeClr val="tx1"/>
                </a:solidFill>
                <a:latin typeface="+mn-lt"/>
              </a:rPr>
              <a:t>temperatura</a:t>
            </a:r>
            <a:r>
              <a:rPr dirty="0">
                <a:solidFill>
                  <a:schemeClr val="tx1"/>
                </a:solidFill>
                <a:latin typeface="+mn-lt"/>
              </a:rPr>
              <a:t> </a:t>
            </a:r>
            <a:r>
              <a:rPr dirty="0" err="1">
                <a:solidFill>
                  <a:schemeClr val="tx1"/>
                </a:solidFill>
                <a:latin typeface="+mn-lt"/>
              </a:rPr>
              <a:t>constante</a:t>
            </a:r>
            <a:r>
              <a:rPr dirty="0">
                <a:solidFill>
                  <a:schemeClr val="tx1"/>
                </a:solidFill>
                <a:latin typeface="+mn-lt"/>
              </a:rPr>
              <a:t> a 40ºC, se </a:t>
            </a:r>
            <a:r>
              <a:rPr dirty="0" err="1">
                <a:solidFill>
                  <a:schemeClr val="tx1"/>
                </a:solidFill>
                <a:latin typeface="+mn-lt"/>
              </a:rPr>
              <a:t>agrega</a:t>
            </a:r>
            <a:r>
              <a:rPr dirty="0">
                <a:solidFill>
                  <a:schemeClr val="tx1"/>
                </a:solidFill>
                <a:latin typeface="+mn-lt"/>
              </a:rPr>
              <a:t> al </a:t>
            </a:r>
            <a:r>
              <a:rPr dirty="0" err="1">
                <a:solidFill>
                  <a:schemeClr val="tx1"/>
                </a:solidFill>
                <a:latin typeface="+mn-lt"/>
              </a:rPr>
              <a:t>tubo</a:t>
            </a:r>
            <a:r>
              <a:rPr dirty="0">
                <a:solidFill>
                  <a:schemeClr val="tx1"/>
                </a:solidFill>
                <a:latin typeface="+mn-lt"/>
              </a:rPr>
              <a:t> 1, 1mL de </a:t>
            </a:r>
            <a:r>
              <a:rPr dirty="0" err="1">
                <a:solidFill>
                  <a:schemeClr val="tx1"/>
                </a:solidFill>
                <a:latin typeface="+mn-lt"/>
              </a:rPr>
              <a:t>solución</a:t>
            </a:r>
            <a:r>
              <a:rPr dirty="0">
                <a:solidFill>
                  <a:schemeClr val="tx1"/>
                </a:solidFill>
                <a:latin typeface="+mn-lt"/>
              </a:rPr>
              <a:t> de </a:t>
            </a:r>
            <a:r>
              <a:rPr dirty="0" err="1">
                <a:solidFill>
                  <a:schemeClr val="tx1"/>
                </a:solidFill>
                <a:latin typeface="+mn-lt"/>
              </a:rPr>
              <a:t>permanganato</a:t>
            </a:r>
            <a:r>
              <a:rPr dirty="0">
                <a:solidFill>
                  <a:schemeClr val="tx1"/>
                </a:solidFill>
                <a:latin typeface="+mn-lt"/>
              </a:rPr>
              <a:t> de </a:t>
            </a:r>
            <a:r>
              <a:rPr dirty="0" err="1">
                <a:solidFill>
                  <a:schemeClr val="tx1"/>
                </a:solidFill>
                <a:latin typeface="+mn-lt"/>
              </a:rPr>
              <a:t>potasio</a:t>
            </a:r>
            <a:r>
              <a:rPr dirty="0">
                <a:solidFill>
                  <a:schemeClr val="tx1"/>
                </a:solidFill>
                <a:latin typeface="+mn-lt"/>
              </a:rPr>
              <a:t> y se introduce </a:t>
            </a:r>
            <a:r>
              <a:rPr dirty="0" err="1">
                <a:solidFill>
                  <a:schemeClr val="tx1"/>
                </a:solidFill>
                <a:latin typeface="+mn-lt"/>
              </a:rPr>
              <a:t>inmediatamente</a:t>
            </a:r>
            <a:r>
              <a:rPr dirty="0">
                <a:solidFill>
                  <a:schemeClr val="tx1"/>
                </a:solidFill>
                <a:latin typeface="+mn-lt"/>
              </a:rPr>
              <a:t> al </a:t>
            </a:r>
            <a:r>
              <a:rPr dirty="0" err="1">
                <a:solidFill>
                  <a:schemeClr val="tx1"/>
                </a:solidFill>
                <a:latin typeface="+mn-lt"/>
              </a:rPr>
              <a:t>vaso</a:t>
            </a:r>
            <a:r>
              <a:rPr dirty="0">
                <a:solidFill>
                  <a:schemeClr val="tx1"/>
                </a:solidFill>
                <a:latin typeface="+mn-lt"/>
              </a:rPr>
              <a:t> de pp; se </a:t>
            </a:r>
            <a:r>
              <a:rPr dirty="0" err="1">
                <a:solidFill>
                  <a:schemeClr val="tx1"/>
                </a:solidFill>
                <a:latin typeface="+mn-lt"/>
              </a:rPr>
              <a:t>empieza</a:t>
            </a:r>
            <a:r>
              <a:rPr dirty="0">
                <a:solidFill>
                  <a:schemeClr val="tx1"/>
                </a:solidFill>
                <a:latin typeface="+mn-lt"/>
              </a:rPr>
              <a:t> a </a:t>
            </a:r>
            <a:r>
              <a:rPr dirty="0" err="1">
                <a:solidFill>
                  <a:schemeClr val="tx1"/>
                </a:solidFill>
                <a:latin typeface="+mn-lt"/>
              </a:rPr>
              <a:t>contar</a:t>
            </a:r>
            <a:r>
              <a:rPr dirty="0">
                <a:solidFill>
                  <a:schemeClr val="tx1"/>
                </a:solidFill>
                <a:latin typeface="+mn-lt"/>
              </a:rPr>
              <a:t> el </a:t>
            </a:r>
            <a:r>
              <a:rPr dirty="0" err="1">
                <a:solidFill>
                  <a:schemeClr val="tx1"/>
                </a:solidFill>
                <a:latin typeface="+mn-lt"/>
              </a:rPr>
              <a:t>tiempo</a:t>
            </a:r>
            <a:r>
              <a:rPr dirty="0">
                <a:solidFill>
                  <a:schemeClr val="tx1"/>
                </a:solidFill>
                <a:latin typeface="+mn-lt"/>
              </a:rPr>
              <a:t>. Se </a:t>
            </a:r>
            <a:r>
              <a:rPr dirty="0" err="1">
                <a:solidFill>
                  <a:schemeClr val="tx1"/>
                </a:solidFill>
                <a:latin typeface="+mn-lt"/>
              </a:rPr>
              <a:t>anota</a:t>
            </a:r>
            <a:r>
              <a:rPr dirty="0">
                <a:solidFill>
                  <a:schemeClr val="tx1"/>
                </a:solidFill>
                <a:latin typeface="+mn-lt"/>
              </a:rPr>
              <a:t> el </a:t>
            </a:r>
            <a:r>
              <a:rPr dirty="0" err="1">
                <a:solidFill>
                  <a:schemeClr val="tx1"/>
                </a:solidFill>
                <a:latin typeface="+mn-lt"/>
              </a:rPr>
              <a:t>tiempo</a:t>
            </a:r>
            <a:r>
              <a:rPr dirty="0">
                <a:solidFill>
                  <a:schemeClr val="tx1"/>
                </a:solidFill>
                <a:latin typeface="+mn-lt"/>
              </a:rPr>
              <a:t> que </a:t>
            </a:r>
            <a:r>
              <a:rPr dirty="0" err="1">
                <a:solidFill>
                  <a:schemeClr val="tx1"/>
                </a:solidFill>
                <a:latin typeface="+mn-lt"/>
              </a:rPr>
              <a:t>tarda</a:t>
            </a:r>
            <a:r>
              <a:rPr dirty="0">
                <a:solidFill>
                  <a:schemeClr val="tx1"/>
                </a:solidFill>
                <a:latin typeface="+mn-lt"/>
              </a:rPr>
              <a:t> </a:t>
            </a:r>
            <a:r>
              <a:rPr dirty="0" err="1">
                <a:solidFill>
                  <a:schemeClr val="tx1"/>
                </a:solidFill>
                <a:latin typeface="+mn-lt"/>
              </a:rPr>
              <a:t>en</a:t>
            </a:r>
            <a:r>
              <a:rPr dirty="0">
                <a:solidFill>
                  <a:schemeClr val="tx1"/>
                </a:solidFill>
                <a:latin typeface="+mn-lt"/>
              </a:rPr>
              <a:t> </a:t>
            </a:r>
            <a:r>
              <a:rPr dirty="0" err="1">
                <a:solidFill>
                  <a:schemeClr val="tx1"/>
                </a:solidFill>
                <a:latin typeface="+mn-lt"/>
              </a:rPr>
              <a:t>desaparecer</a:t>
            </a:r>
            <a:r>
              <a:rPr dirty="0">
                <a:solidFill>
                  <a:schemeClr val="tx1"/>
                </a:solidFill>
                <a:latin typeface="+mn-lt"/>
              </a:rPr>
              <a:t> el color </a:t>
            </a:r>
            <a:r>
              <a:rPr dirty="0" err="1">
                <a:solidFill>
                  <a:schemeClr val="tx1"/>
                </a:solidFill>
                <a:latin typeface="+mn-lt"/>
              </a:rPr>
              <a:t>violeta</a:t>
            </a:r>
            <a:r>
              <a:rPr dirty="0">
                <a:solidFill>
                  <a:schemeClr val="tx1"/>
                </a:solidFill>
                <a:latin typeface="+mn-lt"/>
              </a:rPr>
              <a:t> del </a:t>
            </a:r>
            <a:r>
              <a:rPr dirty="0" err="1">
                <a:solidFill>
                  <a:schemeClr val="tx1"/>
                </a:solidFill>
                <a:latin typeface="+mn-lt"/>
              </a:rPr>
              <a:t>permanganato</a:t>
            </a:r>
            <a:r>
              <a:rPr dirty="0">
                <a:solidFill>
                  <a:schemeClr val="tx1"/>
                </a:solidFill>
                <a:latin typeface="+mn-lt"/>
              </a:rPr>
              <a:t> y se </a:t>
            </a:r>
            <a:r>
              <a:rPr dirty="0" err="1">
                <a:solidFill>
                  <a:schemeClr val="tx1"/>
                </a:solidFill>
                <a:latin typeface="+mn-lt"/>
              </a:rPr>
              <a:t>obtenga</a:t>
            </a:r>
            <a:r>
              <a:rPr dirty="0">
                <a:solidFill>
                  <a:schemeClr val="tx1"/>
                </a:solidFill>
                <a:latin typeface="+mn-lt"/>
              </a:rPr>
              <a:t> un color </a:t>
            </a:r>
            <a:r>
              <a:rPr dirty="0" err="1">
                <a:solidFill>
                  <a:schemeClr val="tx1"/>
                </a:solidFill>
                <a:latin typeface="+mn-lt"/>
              </a:rPr>
              <a:t>amarillo</a:t>
            </a:r>
            <a:r>
              <a:rPr dirty="0">
                <a:solidFill>
                  <a:schemeClr val="tx1"/>
                </a:solidFill>
                <a:latin typeface="+mn-lt"/>
              </a:rPr>
              <a:t> y se </a:t>
            </a:r>
            <a:r>
              <a:rPr dirty="0" err="1">
                <a:solidFill>
                  <a:schemeClr val="tx1"/>
                </a:solidFill>
                <a:latin typeface="+mn-lt"/>
              </a:rPr>
              <a:t>deja</a:t>
            </a:r>
            <a:r>
              <a:rPr dirty="0">
                <a:solidFill>
                  <a:schemeClr val="tx1"/>
                </a:solidFill>
                <a:latin typeface="+mn-lt"/>
              </a:rPr>
              <a:t> el </a:t>
            </a:r>
            <a:r>
              <a:rPr dirty="0" err="1">
                <a:solidFill>
                  <a:schemeClr val="tx1"/>
                </a:solidFill>
                <a:latin typeface="+mn-lt"/>
              </a:rPr>
              <a:t>tubo</a:t>
            </a:r>
            <a:r>
              <a:rPr dirty="0">
                <a:solidFill>
                  <a:schemeClr val="tx1"/>
                </a:solidFill>
                <a:latin typeface="+mn-lt"/>
              </a:rPr>
              <a:t> un </a:t>
            </a:r>
            <a:r>
              <a:rPr dirty="0" err="1">
                <a:solidFill>
                  <a:schemeClr val="tx1"/>
                </a:solidFill>
                <a:latin typeface="+mn-lt"/>
              </a:rPr>
              <a:t>rato</a:t>
            </a:r>
            <a:r>
              <a:rPr dirty="0">
                <a:solidFill>
                  <a:schemeClr val="tx1"/>
                </a:solidFill>
                <a:latin typeface="+mn-lt"/>
              </a:rPr>
              <a:t> </a:t>
            </a:r>
            <a:r>
              <a:rPr dirty="0" err="1">
                <a:solidFill>
                  <a:schemeClr val="tx1"/>
                </a:solidFill>
                <a:latin typeface="+mn-lt"/>
              </a:rPr>
              <a:t>más</a:t>
            </a:r>
            <a:r>
              <a:rPr dirty="0">
                <a:solidFill>
                  <a:schemeClr val="tx1"/>
                </a:solidFill>
                <a:latin typeface="+mn-lt"/>
              </a:rPr>
              <a:t> hasta que </a:t>
            </a:r>
            <a:r>
              <a:rPr dirty="0" err="1">
                <a:solidFill>
                  <a:schemeClr val="tx1"/>
                </a:solidFill>
                <a:latin typeface="+mn-lt"/>
              </a:rPr>
              <a:t>desaparezca</a:t>
            </a:r>
            <a:r>
              <a:rPr dirty="0">
                <a:solidFill>
                  <a:schemeClr val="tx1"/>
                </a:solidFill>
                <a:latin typeface="+mn-lt"/>
              </a:rPr>
              <a:t> el color y </a:t>
            </a:r>
            <a:r>
              <a:rPr dirty="0" err="1">
                <a:solidFill>
                  <a:schemeClr val="tx1"/>
                </a:solidFill>
                <a:latin typeface="+mn-lt"/>
              </a:rPr>
              <a:t>tomar</a:t>
            </a:r>
            <a:r>
              <a:rPr dirty="0">
                <a:solidFill>
                  <a:schemeClr val="tx1"/>
                </a:solidFill>
                <a:latin typeface="+mn-lt"/>
              </a:rPr>
              <a:t> el </a:t>
            </a:r>
            <a:r>
              <a:rPr dirty="0" err="1">
                <a:solidFill>
                  <a:schemeClr val="tx1"/>
                </a:solidFill>
                <a:latin typeface="+mn-lt"/>
              </a:rPr>
              <a:t>tiempo</a:t>
            </a:r>
            <a:r>
              <a:rPr dirty="0">
                <a:solidFill>
                  <a:schemeClr val="tx1"/>
                </a:solidFill>
                <a:latin typeface="+mn-lt"/>
              </a:rPr>
              <a:t> final. </a:t>
            </a:r>
          </a:p>
        </p:txBody>
      </p:sp>
      <p:pic>
        <p:nvPicPr>
          <p:cNvPr id="5" name="085F083B-BA2E-4C58-8472-32C66FD06202-L0-001.jpeg" descr="085F083B-BA2E-4C58-8472-32C66FD06202-L0-001.jpeg"/>
          <p:cNvPicPr>
            <a:picLocks noChangeAspect="1"/>
          </p:cNvPicPr>
          <p:nvPr/>
        </p:nvPicPr>
        <p:blipFill>
          <a:blip r:embed="rId2">
            <a:extLst/>
          </a:blip>
          <a:stretch>
            <a:fillRect/>
          </a:stretch>
        </p:blipFill>
        <p:spPr>
          <a:xfrm>
            <a:off x="683568" y="2605817"/>
            <a:ext cx="3990163" cy="3055431"/>
          </a:xfrm>
          <a:prstGeom prst="rect">
            <a:avLst/>
          </a:prstGeom>
          <a:ln w="12700">
            <a:miter lim="400000"/>
          </a:ln>
        </p:spPr>
      </p:pic>
      <p:pic>
        <p:nvPicPr>
          <p:cNvPr id="6" name="482112D3-6A2C-4828-9C08-B69549112DA0-L0-001.jpeg" descr="482112D3-6A2C-4828-9C08-B69549112DA0-L0-001.jpeg"/>
          <p:cNvPicPr>
            <a:picLocks noChangeAspect="1"/>
          </p:cNvPicPr>
          <p:nvPr/>
        </p:nvPicPr>
        <p:blipFill>
          <a:blip r:embed="rId3">
            <a:extLst/>
          </a:blip>
          <a:stretch>
            <a:fillRect/>
          </a:stretch>
        </p:blipFill>
        <p:spPr>
          <a:xfrm>
            <a:off x="5220072" y="2363082"/>
            <a:ext cx="2830053" cy="3730214"/>
          </a:xfrm>
          <a:prstGeom prst="rect">
            <a:avLst/>
          </a:prstGeom>
          <a:ln w="12700">
            <a:miter lim="400000"/>
          </a:ln>
        </p:spPr>
      </p:pic>
    </p:spTree>
    <p:extLst>
      <p:ext uri="{BB962C8B-B14F-4D97-AF65-F5344CB8AC3E}">
        <p14:creationId xmlns:p14="http://schemas.microsoft.com/office/powerpoint/2010/main" val="96645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 continúa el calentamiento hasta que la temperatura suba a 60ºC y en ese momento se agrega al segundo tubo 1mL de solución de permanganato y se introduce al vaso de pp; se reporten las mediciones que en el tubo 1."/>
          <p:cNvSpPr txBox="1">
            <a:spLocks noGrp="1"/>
          </p:cNvSpPr>
          <p:nvPr/>
        </p:nvSpPr>
        <p:spPr>
          <a:xfrm>
            <a:off x="251520" y="307002"/>
            <a:ext cx="8640960" cy="1609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50800" tIns="50800" rIns="50800" bIns="50800">
            <a:normAutofit fontScale="47500" lnSpcReduction="20000"/>
          </a:bodyPr>
          <a:lst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a:lstStyle>
          <a:p>
            <a:pPr algn="just"/>
            <a:r>
              <a:rPr dirty="0">
                <a:solidFill>
                  <a:schemeClr val="tx1"/>
                </a:solidFill>
                <a:latin typeface="+mn-lt"/>
              </a:rPr>
              <a:t>Se </a:t>
            </a:r>
            <a:r>
              <a:rPr dirty="0" err="1">
                <a:solidFill>
                  <a:schemeClr val="tx1"/>
                </a:solidFill>
                <a:latin typeface="+mn-lt"/>
              </a:rPr>
              <a:t>continúa</a:t>
            </a:r>
            <a:r>
              <a:rPr dirty="0">
                <a:solidFill>
                  <a:schemeClr val="tx1"/>
                </a:solidFill>
                <a:latin typeface="+mn-lt"/>
              </a:rPr>
              <a:t> el </a:t>
            </a:r>
            <a:r>
              <a:rPr dirty="0" err="1">
                <a:solidFill>
                  <a:schemeClr val="tx1"/>
                </a:solidFill>
                <a:latin typeface="+mn-lt"/>
              </a:rPr>
              <a:t>calentamiento</a:t>
            </a:r>
            <a:r>
              <a:rPr dirty="0">
                <a:solidFill>
                  <a:schemeClr val="tx1"/>
                </a:solidFill>
                <a:latin typeface="+mn-lt"/>
              </a:rPr>
              <a:t> hasta que la </a:t>
            </a:r>
            <a:r>
              <a:rPr dirty="0" err="1">
                <a:solidFill>
                  <a:schemeClr val="tx1"/>
                </a:solidFill>
                <a:latin typeface="+mn-lt"/>
              </a:rPr>
              <a:t>temperatura</a:t>
            </a:r>
            <a:r>
              <a:rPr dirty="0">
                <a:solidFill>
                  <a:schemeClr val="tx1"/>
                </a:solidFill>
                <a:latin typeface="+mn-lt"/>
              </a:rPr>
              <a:t> </a:t>
            </a:r>
            <a:r>
              <a:rPr dirty="0" err="1">
                <a:solidFill>
                  <a:schemeClr val="tx1"/>
                </a:solidFill>
                <a:latin typeface="+mn-lt"/>
              </a:rPr>
              <a:t>suba</a:t>
            </a:r>
            <a:r>
              <a:rPr dirty="0">
                <a:solidFill>
                  <a:schemeClr val="tx1"/>
                </a:solidFill>
                <a:latin typeface="+mn-lt"/>
              </a:rPr>
              <a:t> a 60ºC y </a:t>
            </a:r>
            <a:r>
              <a:rPr dirty="0" err="1">
                <a:solidFill>
                  <a:schemeClr val="tx1"/>
                </a:solidFill>
                <a:latin typeface="+mn-lt"/>
              </a:rPr>
              <a:t>en</a:t>
            </a:r>
            <a:r>
              <a:rPr dirty="0">
                <a:solidFill>
                  <a:schemeClr val="tx1"/>
                </a:solidFill>
                <a:latin typeface="+mn-lt"/>
              </a:rPr>
              <a:t> ese </a:t>
            </a:r>
            <a:r>
              <a:rPr dirty="0" err="1">
                <a:solidFill>
                  <a:schemeClr val="tx1"/>
                </a:solidFill>
                <a:latin typeface="+mn-lt"/>
              </a:rPr>
              <a:t>momento</a:t>
            </a:r>
            <a:r>
              <a:rPr dirty="0">
                <a:solidFill>
                  <a:schemeClr val="tx1"/>
                </a:solidFill>
                <a:latin typeface="+mn-lt"/>
              </a:rPr>
              <a:t> se </a:t>
            </a:r>
            <a:r>
              <a:rPr dirty="0" err="1">
                <a:solidFill>
                  <a:schemeClr val="tx1"/>
                </a:solidFill>
                <a:latin typeface="+mn-lt"/>
              </a:rPr>
              <a:t>agrega</a:t>
            </a:r>
            <a:r>
              <a:rPr dirty="0">
                <a:solidFill>
                  <a:schemeClr val="tx1"/>
                </a:solidFill>
                <a:latin typeface="+mn-lt"/>
              </a:rPr>
              <a:t> al </a:t>
            </a:r>
            <a:r>
              <a:rPr dirty="0" err="1">
                <a:solidFill>
                  <a:schemeClr val="tx1"/>
                </a:solidFill>
                <a:latin typeface="+mn-lt"/>
              </a:rPr>
              <a:t>segundo</a:t>
            </a:r>
            <a:r>
              <a:rPr dirty="0">
                <a:solidFill>
                  <a:schemeClr val="tx1"/>
                </a:solidFill>
                <a:latin typeface="+mn-lt"/>
              </a:rPr>
              <a:t> </a:t>
            </a:r>
            <a:r>
              <a:rPr dirty="0" err="1">
                <a:solidFill>
                  <a:schemeClr val="tx1"/>
                </a:solidFill>
                <a:latin typeface="+mn-lt"/>
              </a:rPr>
              <a:t>tubo</a:t>
            </a:r>
            <a:r>
              <a:rPr dirty="0">
                <a:solidFill>
                  <a:schemeClr val="tx1"/>
                </a:solidFill>
                <a:latin typeface="+mn-lt"/>
              </a:rPr>
              <a:t> 1mL de </a:t>
            </a:r>
            <a:r>
              <a:rPr dirty="0" err="1">
                <a:solidFill>
                  <a:schemeClr val="tx1"/>
                </a:solidFill>
                <a:latin typeface="+mn-lt"/>
              </a:rPr>
              <a:t>solución</a:t>
            </a:r>
            <a:r>
              <a:rPr dirty="0">
                <a:solidFill>
                  <a:schemeClr val="tx1"/>
                </a:solidFill>
                <a:latin typeface="+mn-lt"/>
              </a:rPr>
              <a:t> de </a:t>
            </a:r>
            <a:r>
              <a:rPr dirty="0" err="1">
                <a:solidFill>
                  <a:schemeClr val="tx1"/>
                </a:solidFill>
                <a:latin typeface="+mn-lt"/>
              </a:rPr>
              <a:t>permanganato</a:t>
            </a:r>
            <a:r>
              <a:rPr dirty="0">
                <a:solidFill>
                  <a:schemeClr val="tx1"/>
                </a:solidFill>
                <a:latin typeface="+mn-lt"/>
              </a:rPr>
              <a:t> y se introduce al </a:t>
            </a:r>
            <a:r>
              <a:rPr dirty="0" err="1">
                <a:solidFill>
                  <a:schemeClr val="tx1"/>
                </a:solidFill>
                <a:latin typeface="+mn-lt"/>
              </a:rPr>
              <a:t>vaso</a:t>
            </a:r>
            <a:r>
              <a:rPr dirty="0">
                <a:solidFill>
                  <a:schemeClr val="tx1"/>
                </a:solidFill>
                <a:latin typeface="+mn-lt"/>
              </a:rPr>
              <a:t> de pp; se </a:t>
            </a:r>
            <a:r>
              <a:rPr dirty="0" err="1">
                <a:solidFill>
                  <a:schemeClr val="tx1"/>
                </a:solidFill>
                <a:latin typeface="+mn-lt"/>
              </a:rPr>
              <a:t>reporten</a:t>
            </a:r>
            <a:r>
              <a:rPr dirty="0">
                <a:solidFill>
                  <a:schemeClr val="tx1"/>
                </a:solidFill>
                <a:latin typeface="+mn-lt"/>
              </a:rPr>
              <a:t> las </a:t>
            </a:r>
            <a:r>
              <a:rPr dirty="0" err="1">
                <a:solidFill>
                  <a:schemeClr val="tx1"/>
                </a:solidFill>
                <a:latin typeface="+mn-lt"/>
              </a:rPr>
              <a:t>mediciones</a:t>
            </a:r>
            <a:r>
              <a:rPr dirty="0">
                <a:solidFill>
                  <a:schemeClr val="tx1"/>
                </a:solidFill>
                <a:latin typeface="+mn-lt"/>
              </a:rPr>
              <a:t> que </a:t>
            </a:r>
            <a:r>
              <a:rPr dirty="0" err="1">
                <a:solidFill>
                  <a:schemeClr val="tx1"/>
                </a:solidFill>
                <a:latin typeface="+mn-lt"/>
              </a:rPr>
              <a:t>en</a:t>
            </a:r>
            <a:r>
              <a:rPr dirty="0">
                <a:solidFill>
                  <a:schemeClr val="tx1"/>
                </a:solidFill>
                <a:latin typeface="+mn-lt"/>
              </a:rPr>
              <a:t> el </a:t>
            </a:r>
            <a:r>
              <a:rPr dirty="0" err="1">
                <a:solidFill>
                  <a:schemeClr val="tx1"/>
                </a:solidFill>
                <a:latin typeface="+mn-lt"/>
              </a:rPr>
              <a:t>tubo</a:t>
            </a:r>
            <a:r>
              <a:rPr dirty="0">
                <a:solidFill>
                  <a:schemeClr val="tx1"/>
                </a:solidFill>
                <a:latin typeface="+mn-lt"/>
              </a:rPr>
              <a:t> 1.</a:t>
            </a:r>
          </a:p>
        </p:txBody>
      </p:sp>
      <p:pic>
        <p:nvPicPr>
          <p:cNvPr id="5" name="4A8CDF13-D6BC-4E3B-A62F-00F4F7AC0A70-L0-001.jpeg" descr="4A8CDF13-D6BC-4E3B-A62F-00F4F7AC0A70-L0-001.jpeg"/>
          <p:cNvPicPr>
            <a:picLocks noChangeAspect="1"/>
          </p:cNvPicPr>
          <p:nvPr/>
        </p:nvPicPr>
        <p:blipFill>
          <a:blip r:embed="rId2">
            <a:extLst/>
          </a:blip>
          <a:stretch>
            <a:fillRect/>
          </a:stretch>
        </p:blipFill>
        <p:spPr>
          <a:xfrm>
            <a:off x="2339752" y="2636912"/>
            <a:ext cx="3816424" cy="3882428"/>
          </a:xfrm>
          <a:prstGeom prst="rect">
            <a:avLst/>
          </a:prstGeom>
          <a:ln w="12700">
            <a:miter lim="400000"/>
          </a:ln>
        </p:spPr>
      </p:pic>
      <p:sp>
        <p:nvSpPr>
          <p:cNvPr id="6" name="Repetir el mismo procedimiento con el tubo 3 a una temperatura de 80ºC."/>
          <p:cNvSpPr txBox="1">
            <a:spLocks noGrp="1"/>
          </p:cNvSpPr>
          <p:nvPr/>
        </p:nvSpPr>
        <p:spPr>
          <a:xfrm>
            <a:off x="251521" y="1577793"/>
            <a:ext cx="8064896" cy="62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50800" tIns="50800" rIns="50800" bIns="50800">
            <a:normAutofit fontScale="47500" lnSpcReduction="20000"/>
          </a:bodyPr>
          <a:lst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a:lstStyle>
          <a:p>
            <a:r>
              <a:rPr dirty="0" err="1">
                <a:solidFill>
                  <a:schemeClr val="tx1"/>
                </a:solidFill>
                <a:latin typeface="+mn-lt"/>
              </a:rPr>
              <a:t>Repetir</a:t>
            </a:r>
            <a:r>
              <a:rPr dirty="0">
                <a:solidFill>
                  <a:schemeClr val="tx1"/>
                </a:solidFill>
                <a:latin typeface="+mn-lt"/>
              </a:rPr>
              <a:t> el </a:t>
            </a:r>
            <a:r>
              <a:rPr dirty="0" err="1">
                <a:solidFill>
                  <a:schemeClr val="tx1"/>
                </a:solidFill>
                <a:latin typeface="+mn-lt"/>
              </a:rPr>
              <a:t>mismo</a:t>
            </a:r>
            <a:r>
              <a:rPr dirty="0">
                <a:solidFill>
                  <a:schemeClr val="tx1"/>
                </a:solidFill>
                <a:latin typeface="+mn-lt"/>
              </a:rPr>
              <a:t> </a:t>
            </a:r>
            <a:r>
              <a:rPr dirty="0" err="1">
                <a:solidFill>
                  <a:schemeClr val="tx1"/>
                </a:solidFill>
                <a:latin typeface="+mn-lt"/>
              </a:rPr>
              <a:t>procedimiento</a:t>
            </a:r>
            <a:r>
              <a:rPr dirty="0">
                <a:solidFill>
                  <a:schemeClr val="tx1"/>
                </a:solidFill>
                <a:latin typeface="+mn-lt"/>
              </a:rPr>
              <a:t> con el </a:t>
            </a:r>
            <a:r>
              <a:rPr dirty="0" err="1">
                <a:solidFill>
                  <a:schemeClr val="tx1"/>
                </a:solidFill>
                <a:latin typeface="+mn-lt"/>
              </a:rPr>
              <a:t>tubo</a:t>
            </a:r>
            <a:r>
              <a:rPr dirty="0">
                <a:solidFill>
                  <a:schemeClr val="tx1"/>
                </a:solidFill>
                <a:latin typeface="+mn-lt"/>
              </a:rPr>
              <a:t> 3 a </a:t>
            </a:r>
            <a:r>
              <a:rPr dirty="0" err="1">
                <a:solidFill>
                  <a:schemeClr val="tx1"/>
                </a:solidFill>
                <a:latin typeface="+mn-lt"/>
              </a:rPr>
              <a:t>una</a:t>
            </a:r>
            <a:r>
              <a:rPr dirty="0">
                <a:solidFill>
                  <a:schemeClr val="tx1"/>
                </a:solidFill>
                <a:latin typeface="+mn-lt"/>
              </a:rPr>
              <a:t> </a:t>
            </a:r>
            <a:r>
              <a:rPr dirty="0" err="1">
                <a:solidFill>
                  <a:schemeClr val="tx1"/>
                </a:solidFill>
                <a:latin typeface="+mn-lt"/>
              </a:rPr>
              <a:t>temperatura</a:t>
            </a:r>
            <a:r>
              <a:rPr dirty="0">
                <a:solidFill>
                  <a:schemeClr val="tx1"/>
                </a:solidFill>
                <a:latin typeface="+mn-lt"/>
              </a:rPr>
              <a:t> de 80ºC.</a:t>
            </a:r>
          </a:p>
        </p:txBody>
      </p:sp>
    </p:spTree>
    <p:extLst>
      <p:ext uri="{BB962C8B-B14F-4D97-AF65-F5344CB8AC3E}">
        <p14:creationId xmlns:p14="http://schemas.microsoft.com/office/powerpoint/2010/main" val="144533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268760"/>
            <a:ext cx="7992888" cy="1080120"/>
          </a:xfrm>
        </p:spPr>
        <p:txBody>
          <a:bodyPr/>
          <a:lstStyle/>
          <a:p>
            <a:pPr algn="just"/>
            <a:r>
              <a:rPr lang="es-MX" sz="2400" dirty="0">
                <a:solidFill>
                  <a:schemeClr val="tx1"/>
                </a:solidFill>
                <a:latin typeface="+mn-lt"/>
              </a:rPr>
              <a:t>Que el estudiante analice los factores que afectan a la velocidad de reacción, como: concentración, temperatura, naturaleza de los reactivos y catalizadores.</a:t>
            </a:r>
          </a:p>
        </p:txBody>
      </p:sp>
      <p:sp>
        <p:nvSpPr>
          <p:cNvPr id="5" name="1 Título"/>
          <p:cNvSpPr txBox="1">
            <a:spLocks/>
          </p:cNvSpPr>
          <p:nvPr/>
        </p:nvSpPr>
        <p:spPr>
          <a:xfrm>
            <a:off x="547085" y="3861048"/>
            <a:ext cx="7992888" cy="28611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eaLnBrk="1" hangingPunct="1">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just"/>
            <a:r>
              <a:rPr lang="es-MX" sz="2400" dirty="0">
                <a:solidFill>
                  <a:schemeClr val="tx1"/>
                </a:solidFill>
                <a:latin typeface="+mj-lt"/>
              </a:rPr>
              <a:t>Experimentalmente se ha determinado que los factores que afectan a la velocidad de reacción son esencialmente: la naturaleza de los reactivos; la concentración, la temperatura y la presencia  de  catalizadores.</a:t>
            </a:r>
          </a:p>
          <a:p>
            <a:pPr algn="just"/>
            <a:r>
              <a:rPr lang="es-MX" sz="2400" dirty="0">
                <a:solidFill>
                  <a:schemeClr val="tx1"/>
                </a:solidFill>
                <a:latin typeface="+mj-lt"/>
              </a:rPr>
              <a:t> La velocidad de una reacción está relacionada con la actividad química de las sustancias que colisionan para formar un producto, esto es depende tanto de sus estructuras  atómicas y moleculares como el tipo de enlace que contengan.	</a:t>
            </a:r>
          </a:p>
        </p:txBody>
      </p:sp>
      <p:sp>
        <p:nvSpPr>
          <p:cNvPr id="6" name="5 Rectángulo"/>
          <p:cNvSpPr/>
          <p:nvPr/>
        </p:nvSpPr>
        <p:spPr>
          <a:xfrm>
            <a:off x="547085" y="404664"/>
            <a:ext cx="3304835" cy="646331"/>
          </a:xfrm>
          <a:prstGeom prst="rect">
            <a:avLst/>
          </a:prstGeom>
          <a:noFill/>
        </p:spPr>
        <p:txBody>
          <a:bodyPr wrap="squar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cap="none" spc="0" dirty="0" smtClean="0">
                <a:ln w="6350">
                  <a:solidFill>
                    <a:schemeClr val="tx1"/>
                  </a:solidFill>
                  <a:prstDash val="solid"/>
                </a:ln>
                <a:solidFill>
                  <a:sysClr val="windowText" lastClr="000000"/>
                </a:solidFill>
                <a:effectLst/>
                <a:latin typeface="Monotype Corsiva" panose="03010101010201010101" pitchFamily="66" charset="0"/>
              </a:rPr>
              <a:t>COMPETENCIA</a:t>
            </a:r>
            <a:endParaRPr lang="es-ES" sz="3600" cap="none" spc="0" dirty="0">
              <a:ln w="6350">
                <a:solidFill>
                  <a:schemeClr val="tx1"/>
                </a:solidFill>
                <a:prstDash val="solid"/>
              </a:ln>
              <a:solidFill>
                <a:sysClr val="windowText" lastClr="000000"/>
              </a:solidFill>
              <a:effectLst/>
              <a:latin typeface="Monotype Corsiva" panose="03010101010201010101" pitchFamily="66" charset="0"/>
            </a:endParaRPr>
          </a:p>
        </p:txBody>
      </p:sp>
      <p:sp>
        <p:nvSpPr>
          <p:cNvPr id="8" name="7 Rectángulo"/>
          <p:cNvSpPr/>
          <p:nvPr/>
        </p:nvSpPr>
        <p:spPr>
          <a:xfrm>
            <a:off x="734416" y="2492896"/>
            <a:ext cx="2930172" cy="523220"/>
          </a:xfrm>
          <a:prstGeom prst="rect">
            <a:avLst/>
          </a:prstGeom>
          <a:noFill/>
        </p:spPr>
        <p:txBody>
          <a:bodyPr wrap="squar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FUNDAMENTO</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248656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3">
            <a:extLst>
              <a:ext uri="{FF2B5EF4-FFF2-40B4-BE49-F238E27FC236}">
                <a16:creationId xmlns="" xmlns:a16="http://schemas.microsoft.com/office/drawing/2014/main" id="{8A382102-2254-4529-AF51-4DBC7A6675CB}"/>
              </a:ext>
            </a:extLst>
          </p:cNvPr>
          <p:cNvGraphicFramePr/>
          <p:nvPr>
            <p:extLst>
              <p:ext uri="{D42A27DB-BD31-4B8C-83A1-F6EECF244321}">
                <p14:modId xmlns:p14="http://schemas.microsoft.com/office/powerpoint/2010/main" val="1505655385"/>
              </p:ext>
            </p:extLst>
          </p:nvPr>
        </p:nvGraphicFramePr>
        <p:xfrm>
          <a:off x="395536" y="1556792"/>
          <a:ext cx="8496944" cy="496828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259632" y="188640"/>
            <a:ext cx="7488832" cy="1200329"/>
          </a:xfrm>
          <a:prstGeom prst="rect">
            <a:avLst/>
          </a:prstGeom>
          <a:noFill/>
        </p:spPr>
        <p:txBody>
          <a:bodyPr wrap="squar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cap="none" spc="0" dirty="0" smtClean="0">
                <a:ln w="6350">
                  <a:solidFill>
                    <a:schemeClr val="tx1"/>
                  </a:solidFill>
                  <a:prstDash val="solid"/>
                </a:ln>
                <a:solidFill>
                  <a:sysClr val="windowText" lastClr="000000"/>
                </a:solidFill>
                <a:effectLst/>
                <a:latin typeface="Monotype Corsiva" panose="03010101010201010101" pitchFamily="66" charset="0"/>
              </a:rPr>
              <a:t>GRÁFICA DE EFECTOS DE LA TEMPERATURA</a:t>
            </a:r>
            <a:endParaRPr lang="es-ES" sz="36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429146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 xmlns:a16="http://schemas.microsoft.com/office/drawing/2014/main" xmlns:lc="http://schemas.openxmlformats.org/drawingml/2006/lockedCanvas" id="{FFA2DEF3-C0C1-4F2D-9127-F4B9A583D035}"/>
              </a:ext>
            </a:extLst>
          </p:cNvPr>
          <p:cNvSpPr>
            <a:spLocks noGrp="1"/>
          </p:cNvSpPr>
          <p:nvPr/>
        </p:nvSpPr>
        <p:spPr>
          <a:xfrm>
            <a:off x="107505" y="980728"/>
            <a:ext cx="8784976" cy="786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 Se preparan 3 tubos de ensaye de 13 x 100 mm con 0.5 </a:t>
            </a:r>
            <a:r>
              <a:rPr lang="es-MX" sz="2000" dirty="0" err="1"/>
              <a:t>mL</a:t>
            </a:r>
            <a:r>
              <a:rPr lang="es-MX" sz="2000" dirty="0"/>
              <a:t> de HCl 0.1 M cada uno</a:t>
            </a:r>
          </a:p>
        </p:txBody>
      </p:sp>
      <p:pic>
        <p:nvPicPr>
          <p:cNvPr id="5" name="4 Imagen">
            <a:extLst>
              <a:ext uri="{FF2B5EF4-FFF2-40B4-BE49-F238E27FC236}">
                <a16:creationId xmlns="" xmlns:a16="http://schemas.microsoft.com/office/drawing/2014/main" xmlns:lc="http://schemas.openxmlformats.org/drawingml/2006/lockedCanvas" id="{B95509B2-67A6-45FB-B920-77AB7255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3" y="1923164"/>
            <a:ext cx="7200800" cy="4530766"/>
          </a:xfrm>
          <a:prstGeom prst="rect">
            <a:avLst/>
          </a:prstGeom>
        </p:spPr>
      </p:pic>
      <p:sp>
        <p:nvSpPr>
          <p:cNvPr id="7" name="6 Rectángulo"/>
          <p:cNvSpPr/>
          <p:nvPr/>
        </p:nvSpPr>
        <p:spPr>
          <a:xfrm>
            <a:off x="2363831" y="404664"/>
            <a:ext cx="4272324"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III. </a:t>
            </a:r>
            <a:r>
              <a:rPr lang="es-ES" sz="2800" dirty="0" smtClean="0">
                <a:ln w="6350">
                  <a:solidFill>
                    <a:schemeClr val="tx1"/>
                  </a:solidFill>
                  <a:prstDash val="solid"/>
                </a:ln>
                <a:solidFill>
                  <a:sysClr val="windowText" lastClr="000000"/>
                </a:solidFill>
                <a:latin typeface="Monotype Corsiva" panose="03010101010201010101" pitchFamily="66" charset="0"/>
              </a:rPr>
              <a:t>Naturaleza de los reactivos</a:t>
            </a: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75342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 xmlns:a16="http://schemas.microsoft.com/office/drawing/2014/main" xmlns:lc="http://schemas.openxmlformats.org/drawingml/2006/lockedCanvas" id="{FFA2DEF3-C0C1-4F2D-9127-F4B9A583D035}"/>
              </a:ext>
            </a:extLst>
          </p:cNvPr>
          <p:cNvSpPr>
            <a:spLocks noGrp="1"/>
          </p:cNvSpPr>
          <p:nvPr/>
        </p:nvSpPr>
        <p:spPr>
          <a:xfrm>
            <a:off x="288471" y="332656"/>
            <a:ext cx="8567057" cy="656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Se marcan los tubos con los símbolos: Cu, Zn y Mg </a:t>
            </a:r>
          </a:p>
        </p:txBody>
      </p:sp>
      <p:pic>
        <p:nvPicPr>
          <p:cNvPr id="5" name="4 Imagen">
            <a:extLst>
              <a:ext uri="{FF2B5EF4-FFF2-40B4-BE49-F238E27FC236}">
                <a16:creationId xmlns="" xmlns:a16="http://schemas.microsoft.com/office/drawing/2014/main" xmlns:lc="http://schemas.openxmlformats.org/drawingml/2006/lockedCanvas" id="{BAC50741-C3B0-4A9F-86FD-80F2339A1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66" y="1023321"/>
            <a:ext cx="8925452" cy="5615922"/>
          </a:xfrm>
          <a:prstGeom prst="rect">
            <a:avLst/>
          </a:prstGeom>
        </p:spPr>
      </p:pic>
    </p:spTree>
    <p:extLst>
      <p:ext uri="{BB962C8B-B14F-4D97-AF65-F5344CB8AC3E}">
        <p14:creationId xmlns:p14="http://schemas.microsoft.com/office/powerpoint/2010/main" val="230307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 xmlns:a16="http://schemas.microsoft.com/office/drawing/2014/main" xmlns:lc="http://schemas.openxmlformats.org/drawingml/2006/lockedCanvas" id="{FFA2DEF3-C0C1-4F2D-9127-F4B9A583D035}"/>
              </a:ext>
            </a:extLst>
          </p:cNvPr>
          <p:cNvSpPr>
            <a:spLocks noGrp="1"/>
          </p:cNvSpPr>
          <p:nvPr/>
        </p:nvSpPr>
        <p:spPr>
          <a:xfrm>
            <a:off x="107504" y="332656"/>
            <a:ext cx="9036496" cy="1368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Se pesan 0.1 gr. de cada uno de estos metales en la balanza granataria. Se hace lo mismo con el zinc (Zn) y el magnesio (Mg).</a:t>
            </a:r>
          </a:p>
          <a:p>
            <a:pPr marL="0" indent="0">
              <a:buNone/>
            </a:pPr>
            <a:endParaRPr lang="es-MX" sz="2000" dirty="0"/>
          </a:p>
        </p:txBody>
      </p:sp>
      <p:pic>
        <p:nvPicPr>
          <p:cNvPr id="6" name="5 Imagen">
            <a:extLst>
              <a:ext uri="{FF2B5EF4-FFF2-40B4-BE49-F238E27FC236}">
                <a16:creationId xmlns="" xmlns:a16="http://schemas.microsoft.com/office/drawing/2014/main" xmlns:lc="http://schemas.openxmlformats.org/drawingml/2006/lockedCanvas" id="{4A7F7B20-B392-44A2-B137-2EEFD33E9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0"/>
            <a:ext cx="8125466" cy="4896544"/>
          </a:xfrm>
          <a:prstGeom prst="rect">
            <a:avLst/>
          </a:prstGeom>
        </p:spPr>
      </p:pic>
    </p:spTree>
    <p:extLst>
      <p:ext uri="{BB962C8B-B14F-4D97-AF65-F5344CB8AC3E}">
        <p14:creationId xmlns:p14="http://schemas.microsoft.com/office/powerpoint/2010/main" val="419257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 xmlns:a16="http://schemas.microsoft.com/office/drawing/2014/main" xmlns:lc="http://schemas.openxmlformats.org/drawingml/2006/lockedCanvas" id="{FFA2DEF3-C0C1-4F2D-9127-F4B9A583D035}"/>
              </a:ext>
            </a:extLst>
          </p:cNvPr>
          <p:cNvSpPr>
            <a:spLocks noGrp="1"/>
          </p:cNvSpPr>
          <p:nvPr/>
        </p:nvSpPr>
        <p:spPr>
          <a:xfrm>
            <a:off x="179512" y="260649"/>
            <a:ext cx="8784976" cy="1440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Se agrega el cobre (Cu) al tubo correspondiente tomando el tiempo de reacción desde el momento de la adición del metal al tubo, hasta que se observe la conversión completa de dicho metal. Se hace lo mismo con el zinc (Zn) y el magnesio (Mg).</a:t>
            </a:r>
          </a:p>
          <a:p>
            <a:endParaRPr lang="es-MX" sz="2000" dirty="0"/>
          </a:p>
          <a:p>
            <a:endParaRPr lang="es-MX" sz="2000" dirty="0"/>
          </a:p>
        </p:txBody>
      </p:sp>
      <p:pic>
        <p:nvPicPr>
          <p:cNvPr id="5" name="4 Imagen">
            <a:extLst>
              <a:ext uri="{FF2B5EF4-FFF2-40B4-BE49-F238E27FC236}">
                <a16:creationId xmlns="" xmlns:a16="http://schemas.microsoft.com/office/drawing/2014/main" xmlns:lc="http://schemas.openxmlformats.org/drawingml/2006/lockedCanvas" id="{1A842FE5-BE0D-4E63-8E53-5F2111ECF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22" y="1936336"/>
            <a:ext cx="7407810" cy="4661016"/>
          </a:xfrm>
          <a:prstGeom prst="rect">
            <a:avLst/>
          </a:prstGeom>
        </p:spPr>
      </p:pic>
    </p:spTree>
    <p:extLst>
      <p:ext uri="{BB962C8B-B14F-4D97-AF65-F5344CB8AC3E}">
        <p14:creationId xmlns:p14="http://schemas.microsoft.com/office/powerpoint/2010/main" val="46850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 xmlns:a16="http://schemas.microsoft.com/office/drawing/2014/main" xmlns:lc="http://schemas.openxmlformats.org/drawingml/2006/lockedCanvas" id="{FFA2DEF3-C0C1-4F2D-9127-F4B9A583D035}"/>
              </a:ext>
            </a:extLst>
          </p:cNvPr>
          <p:cNvSpPr>
            <a:spLocks noGrp="1"/>
          </p:cNvSpPr>
          <p:nvPr/>
        </p:nvSpPr>
        <p:spPr>
          <a:xfrm>
            <a:off x="323528" y="260649"/>
            <a:ext cx="8352928" cy="100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Se grafican los resultados relacionando los metales contra el tiempo de la reacción. </a:t>
            </a:r>
          </a:p>
        </p:txBody>
      </p:sp>
      <p:graphicFrame>
        <p:nvGraphicFramePr>
          <p:cNvPr id="5" name="4 Gráfico">
            <a:extLst>
              <a:ext uri="{FF2B5EF4-FFF2-40B4-BE49-F238E27FC236}">
                <a16:creationId xmlns="" xmlns:a16="http://schemas.microsoft.com/office/drawing/2014/main" xmlns:lc="http://schemas.openxmlformats.org/drawingml/2006/lockedCanvas" id="{34F75F5E-B02F-485C-B72C-06DFF4474AC3}"/>
              </a:ext>
            </a:extLst>
          </p:cNvPr>
          <p:cNvGraphicFramePr/>
          <p:nvPr>
            <p:extLst>
              <p:ext uri="{D42A27DB-BD31-4B8C-83A1-F6EECF244321}">
                <p14:modId xmlns:p14="http://schemas.microsoft.com/office/powerpoint/2010/main" val="1862316389"/>
              </p:ext>
            </p:extLst>
          </p:nvPr>
        </p:nvGraphicFramePr>
        <p:xfrm>
          <a:off x="667409" y="1700808"/>
          <a:ext cx="7824061" cy="4998090"/>
        </p:xfrm>
        <a:graphic>
          <a:graphicData uri="http://schemas.openxmlformats.org/drawingml/2006/chart">
            <c:chart xmlns:c="http://schemas.openxmlformats.org/drawingml/2006/chart" xmlns:r="http://schemas.openxmlformats.org/officeDocument/2006/relationships" r:id="rId2"/>
          </a:graphicData>
        </a:graphic>
      </p:graphicFrame>
      <p:sp>
        <p:nvSpPr>
          <p:cNvPr id="6" name="3 Rectángulo"/>
          <p:cNvSpPr/>
          <p:nvPr/>
        </p:nvSpPr>
        <p:spPr>
          <a:xfrm>
            <a:off x="508514" y="1013520"/>
            <a:ext cx="7982956" cy="52322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800" dirty="0" smtClean="0">
                <a:ln w="6350">
                  <a:solidFill>
                    <a:schemeClr val="tx1"/>
                  </a:solidFill>
                  <a:prstDash val="solid"/>
                </a:ln>
                <a:solidFill>
                  <a:sysClr val="windowText" lastClr="000000"/>
                </a:solidFill>
                <a:latin typeface="Monotype Corsiva" panose="03010101010201010101" pitchFamily="66" charset="0"/>
              </a:rPr>
              <a:t>GRÁFICA DE NATURALEZA DE LOS REACTIVOS</a:t>
            </a: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224244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51720" y="188640"/>
            <a:ext cx="4839787" cy="92333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cap="none" spc="0" dirty="0" smtClean="0">
                <a:ln w="6350">
                  <a:solidFill>
                    <a:schemeClr val="tx1"/>
                  </a:solidFill>
                  <a:prstDash val="solid"/>
                </a:ln>
                <a:solidFill>
                  <a:sysClr val="windowText" lastClr="000000"/>
                </a:solidFill>
                <a:effectLst/>
                <a:latin typeface="Monotype Corsiva" panose="03010101010201010101" pitchFamily="66" charset="0"/>
              </a:rPr>
              <a:t>Manejo de residuos</a:t>
            </a:r>
            <a:endParaRPr lang="es-ES" sz="5400" cap="none" spc="0" dirty="0">
              <a:ln w="6350">
                <a:solidFill>
                  <a:schemeClr val="tx1"/>
                </a:solidFill>
                <a:prstDash val="solid"/>
              </a:ln>
              <a:solidFill>
                <a:sysClr val="windowText" lastClr="000000"/>
              </a:solidFill>
              <a:effectLst/>
              <a:latin typeface="Monotype Corsiva" panose="03010101010201010101" pitchFamily="66" charset="0"/>
            </a:endParaRPr>
          </a:p>
        </p:txBody>
      </p:sp>
      <p:sp>
        <p:nvSpPr>
          <p:cNvPr id="5" name="Marcador de contenido 2"/>
          <p:cNvSpPr>
            <a:spLocks noGrp="1"/>
          </p:cNvSpPr>
          <p:nvPr/>
        </p:nvSpPr>
        <p:spPr>
          <a:xfrm>
            <a:off x="55176" y="1673591"/>
            <a:ext cx="4228792" cy="87190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es-MX" dirty="0" smtClean="0"/>
              <a:t>Los residuos se pueden desechar al drenaje utilizando abundante agua.</a:t>
            </a:r>
            <a:endParaRPr lang="es-MX" dirty="0"/>
          </a:p>
        </p:txBody>
      </p:sp>
      <p:sp>
        <p:nvSpPr>
          <p:cNvPr id="6" name="Marcador de contenido 2"/>
          <p:cNvSpPr txBox="1">
            <a:spLocks/>
          </p:cNvSpPr>
          <p:nvPr/>
        </p:nvSpPr>
        <p:spPr>
          <a:xfrm>
            <a:off x="4558226" y="1711369"/>
            <a:ext cx="4533900" cy="834122"/>
          </a:xfrm>
          <a:prstGeom prst="rect">
            <a:avLst/>
          </a:prstGeom>
        </p:spPr>
        <p:txBody>
          <a:bodyPr vert="horz" lIns="91440" tIns="45720" rIns="91440" bIns="45720" rtlCol="0">
            <a:norm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Garamond" pitchFamily="18" charset="0"/>
              <a:buNone/>
            </a:pPr>
            <a:r>
              <a:rPr lang="es-MX" dirty="0" smtClean="0"/>
              <a:t>Los metales que no se disolvieron se depositan en la basura.</a:t>
            </a:r>
            <a:endParaRPr lang="es-MX" dirty="0"/>
          </a:p>
        </p:txBody>
      </p:sp>
      <p:pic>
        <p:nvPicPr>
          <p:cNvPr id="7" name="Picture 2" descr="Dibujo deun lavabo - Imagu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200" l="0" r="99200">
                        <a14:foregroundMark x1="6400" y1="38800" x2="67400" y2="51800"/>
                        <a14:foregroundMark x1="85800" y1="31000" x2="43200" y2="42800"/>
                        <a14:foregroundMark x1="64000" y1="47000" x2="95800" y2="46200"/>
                        <a14:foregroundMark x1="96600" y1="43600" x2="81200" y2="20600"/>
                        <a14:foregroundMark x1="3400" y1="35800" x2="27600" y2="17200"/>
                        <a14:foregroundMark x1="54800" y1="19400" x2="72800" y2="19600"/>
                        <a14:foregroundMark x1="69200" y1="34000" x2="10200" y2="32000"/>
                        <a14:foregroundMark x1="23800" y1="34200" x2="69000" y2="34200"/>
                        <a14:foregroundMark x1="38400" y1="35600" x2="64000" y2="35200"/>
                        <a14:foregroundMark x1="25400" y1="53200" x2="64000" y2="59000"/>
                        <a14:foregroundMark x1="48200" y1="64400" x2="50800" y2="91800"/>
                        <a14:foregroundMark x1="44800" y1="93200" x2="45200" y2="64000"/>
                      </a14:backgroundRemoval>
                    </a14:imgEffect>
                  </a14:imgLayer>
                </a14:imgProps>
              </a:ext>
              <a:ext uri="{28A0092B-C50C-407E-A947-70E740481C1C}">
                <a14:useLocalDpi xmlns:a14="http://schemas.microsoft.com/office/drawing/2010/main" val="0"/>
              </a:ext>
            </a:extLst>
          </a:blip>
          <a:srcRect/>
          <a:stretch>
            <a:fillRect/>
          </a:stretch>
        </p:blipFill>
        <p:spPr bwMode="auto">
          <a:xfrm>
            <a:off x="271541" y="3221760"/>
            <a:ext cx="2631026" cy="2631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SETA [250ml] – Reyes Tattoo Supply"/>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00791" y="2295092"/>
            <a:ext cx="2925763" cy="292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iduos de Laborator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5700" y="2545491"/>
            <a:ext cx="2078951" cy="350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5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Art object"/>
          <p:cNvPicPr>
            <a:picLocks noChangeAspect="1"/>
          </p:cNvPicPr>
          <p:nvPr/>
        </p:nvPicPr>
        <p:blipFill rotWithShape="1">
          <a:blip r:embed="rId2">
            <a:extLst/>
          </a:blip>
          <a:srcRect b="53373"/>
          <a:stretch/>
        </p:blipFill>
        <p:spPr>
          <a:xfrm>
            <a:off x="1043608" y="0"/>
            <a:ext cx="7173561" cy="6840000"/>
          </a:xfrm>
          <a:prstGeom prst="rect">
            <a:avLst/>
          </a:prstGeom>
          <a:ln w="12700" cap="flat">
            <a:noFill/>
            <a:miter lim="400000"/>
          </a:ln>
          <a:effectLst/>
        </p:spPr>
      </p:pic>
    </p:spTree>
    <p:extLst>
      <p:ext uri="{BB962C8B-B14F-4D97-AF65-F5344CB8AC3E}">
        <p14:creationId xmlns:p14="http://schemas.microsoft.com/office/powerpoint/2010/main" val="238302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a:picLocks noChangeAspect="1"/>
          </p:cNvPicPr>
          <p:nvPr/>
        </p:nvPicPr>
        <p:blipFill rotWithShape="1">
          <a:blip r:embed="rId2">
            <a:extLst/>
          </a:blip>
          <a:srcRect t="45777"/>
          <a:stretch/>
        </p:blipFill>
        <p:spPr>
          <a:xfrm>
            <a:off x="1763688" y="20825"/>
            <a:ext cx="6190054" cy="6863802"/>
          </a:xfrm>
          <a:prstGeom prst="rect">
            <a:avLst/>
          </a:prstGeom>
          <a:ln w="12700" cap="flat">
            <a:noFill/>
            <a:miter lim="400000"/>
          </a:ln>
          <a:effectLst/>
        </p:spPr>
      </p:pic>
    </p:spTree>
    <p:extLst>
      <p:ext uri="{BB962C8B-B14F-4D97-AF65-F5344CB8AC3E}">
        <p14:creationId xmlns:p14="http://schemas.microsoft.com/office/powerpoint/2010/main" val="151815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47420" y="188640"/>
            <a:ext cx="4693913" cy="830997"/>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800" b="1" cap="none" spc="0" dirty="0" smtClean="0">
                <a:ln w="6350">
                  <a:solidFill>
                    <a:schemeClr val="tx1"/>
                  </a:solidFill>
                  <a:prstDash val="solid"/>
                </a:ln>
                <a:solidFill>
                  <a:sysClr val="windowText" lastClr="000000"/>
                </a:solidFill>
                <a:effectLst/>
                <a:latin typeface="Monotype Corsiva" panose="03010101010201010101" pitchFamily="66" charset="0"/>
              </a:rPr>
              <a:t>Diagrama de bloques</a:t>
            </a:r>
            <a:endParaRPr lang="es-ES" sz="4800" b="1" cap="none" spc="0" dirty="0">
              <a:ln w="6350">
                <a:solidFill>
                  <a:schemeClr val="tx1"/>
                </a:solidFill>
                <a:prstDash val="solid"/>
              </a:ln>
              <a:solidFill>
                <a:sysClr val="windowText" lastClr="000000"/>
              </a:solidFill>
              <a:effectLst/>
              <a:latin typeface="Monotype Corsiva" panose="03010101010201010101" pitchFamily="66" charset="0"/>
            </a:endParaRPr>
          </a:p>
        </p:txBody>
      </p:sp>
      <mc:AlternateContent xmlns:mc="http://schemas.openxmlformats.org/markup-compatibility/2006" xmlns:a14="http://schemas.microsoft.com/office/drawing/2010/main">
        <mc:Choice Requires="a14">
          <p:graphicFrame>
            <p:nvGraphicFramePr>
              <p:cNvPr id="5" name="4 Diagrama"/>
              <p:cNvGraphicFramePr/>
              <p:nvPr>
                <p:extLst>
                  <p:ext uri="{D42A27DB-BD31-4B8C-83A1-F6EECF244321}">
                    <p14:modId xmlns:p14="http://schemas.microsoft.com/office/powerpoint/2010/main" val="935799609"/>
                  </p:ext>
                </p:extLst>
              </p:nvPr>
            </p:nvGraphicFramePr>
            <p:xfrm>
              <a:off x="251520" y="1111970"/>
              <a:ext cx="8491156" cy="4902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4 Diagrama"/>
              <p:cNvGraphicFramePr/>
              <p:nvPr>
                <p:extLst>
                  <p:ext uri="{D42A27DB-BD31-4B8C-83A1-F6EECF244321}">
                    <p14:modId xmlns:p14="http://schemas.microsoft.com/office/powerpoint/2010/main" val="935799609"/>
                  </p:ext>
                </p:extLst>
              </p:nvPr>
            </p:nvGraphicFramePr>
            <p:xfrm>
              <a:off x="251520" y="1111970"/>
              <a:ext cx="8491156" cy="4902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6" name="5 Rectángulo"/>
          <p:cNvSpPr/>
          <p:nvPr/>
        </p:nvSpPr>
        <p:spPr>
          <a:xfrm>
            <a:off x="2452979" y="961564"/>
            <a:ext cx="3882793"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 Efecto de la concentración.</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39308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24036" y="404664"/>
            <a:ext cx="3825086"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II. Efecto de la temperatura.</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mc:AlternateContent xmlns:mc="http://schemas.openxmlformats.org/markup-compatibility/2006" xmlns:a14="http://schemas.microsoft.com/office/drawing/2010/main">
        <mc:Choice Requires="a14">
          <p:graphicFrame>
            <p:nvGraphicFramePr>
              <p:cNvPr id="5" name="Marcador de contenido 6"/>
              <p:cNvGraphicFramePr>
                <a:graphicFrameLocks noGrp="1"/>
              </p:cNvGraphicFramePr>
              <p:nvPr>
                <p:extLst>
                  <p:ext uri="{D42A27DB-BD31-4B8C-83A1-F6EECF244321}">
                    <p14:modId xmlns:p14="http://schemas.microsoft.com/office/powerpoint/2010/main" val="3160961635"/>
                  </p:ext>
                </p:extLst>
              </p:nvPr>
            </p:nvGraphicFramePr>
            <p:xfrm>
              <a:off x="395536" y="1340768"/>
              <a:ext cx="85891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Marcador de contenido 6"/>
              <p:cNvGraphicFramePr>
                <a:graphicFrameLocks noGrp="1"/>
              </p:cNvGraphicFramePr>
              <p:nvPr>
                <p:extLst>
                  <p:ext uri="{D42A27DB-BD31-4B8C-83A1-F6EECF244321}">
                    <p14:modId xmlns:p14="http://schemas.microsoft.com/office/powerpoint/2010/main" val="3160961635"/>
                  </p:ext>
                </p:extLst>
              </p:nvPr>
            </p:nvGraphicFramePr>
            <p:xfrm>
              <a:off x="395536" y="1340768"/>
              <a:ext cx="8589184"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75958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43850" y="404664"/>
            <a:ext cx="4272324"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III. </a:t>
            </a:r>
            <a:r>
              <a:rPr lang="es-ES" sz="2800" dirty="0" smtClean="0">
                <a:ln w="6350">
                  <a:solidFill>
                    <a:schemeClr val="tx1"/>
                  </a:solidFill>
                  <a:prstDash val="solid"/>
                </a:ln>
                <a:solidFill>
                  <a:sysClr val="windowText" lastClr="000000"/>
                </a:solidFill>
                <a:latin typeface="Monotype Corsiva" panose="03010101010201010101" pitchFamily="66" charset="0"/>
              </a:rPr>
              <a:t>Naturaleza de los reactivos</a:t>
            </a: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mc:AlternateContent xmlns:mc="http://schemas.openxmlformats.org/markup-compatibility/2006" xmlns:a14="http://schemas.microsoft.com/office/drawing/2010/main">
        <mc:Choice Requires="a14">
          <p:graphicFrame>
            <p:nvGraphicFramePr>
              <p:cNvPr id="5" name="Marcador de contenido 4"/>
              <p:cNvGraphicFramePr>
                <a:graphicFrameLocks noGrp="1"/>
              </p:cNvGraphicFramePr>
              <p:nvPr>
                <p:extLst>
                  <p:ext uri="{D42A27DB-BD31-4B8C-83A1-F6EECF244321}">
                    <p14:modId xmlns:p14="http://schemas.microsoft.com/office/powerpoint/2010/main" val="2233502577"/>
                  </p:ext>
                </p:extLst>
              </p:nvPr>
            </p:nvGraphicFramePr>
            <p:xfrm>
              <a:off x="193204" y="1628800"/>
              <a:ext cx="877361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Marcador de contenido 4"/>
              <p:cNvGraphicFramePr>
                <a:graphicFrameLocks noGrp="1"/>
              </p:cNvGraphicFramePr>
              <p:nvPr>
                <p:extLst>
                  <p:ext uri="{D42A27DB-BD31-4B8C-83A1-F6EECF244321}">
                    <p14:modId xmlns:p14="http://schemas.microsoft.com/office/powerpoint/2010/main" val="2233502577"/>
                  </p:ext>
                </p:extLst>
              </p:nvPr>
            </p:nvGraphicFramePr>
            <p:xfrm>
              <a:off x="193204" y="1628800"/>
              <a:ext cx="8773616" cy="3888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49062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30" t="18237" r="29861" b="6017"/>
          <a:stretch/>
        </p:blipFill>
        <p:spPr bwMode="auto">
          <a:xfrm>
            <a:off x="395536" y="836712"/>
            <a:ext cx="8393373" cy="554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058261" y="116632"/>
            <a:ext cx="1067921"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VALE</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300741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3"/>
          <p:cNvSpPr txBox="1"/>
          <p:nvPr/>
        </p:nvSpPr>
        <p:spPr>
          <a:xfrm>
            <a:off x="467544" y="851309"/>
            <a:ext cx="8495027" cy="923330"/>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Arial Rounded MT Bold" panose="020F0704030504030204" pitchFamily="34" charset="0"/>
              </a:rPr>
              <a:t>1. Investigar como afecta la concentración, temperatura, naturaleza de los reactivos y catalizadores a la velocidad de reacción.</a:t>
            </a:r>
          </a:p>
          <a:p>
            <a:endParaRPr lang="es-MX" dirty="0">
              <a:latin typeface="Arial Rounded MT Bold" panose="020F0704030504030204" pitchFamily="34" charset="0"/>
            </a:endParaRPr>
          </a:p>
        </p:txBody>
      </p:sp>
      <p:sp>
        <p:nvSpPr>
          <p:cNvPr id="16" name="15 Rectángulo"/>
          <p:cNvSpPr/>
          <p:nvPr/>
        </p:nvSpPr>
        <p:spPr>
          <a:xfrm>
            <a:off x="238240" y="2800592"/>
            <a:ext cx="4081148" cy="1077218"/>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Concentración: </a:t>
            </a:r>
            <a:r>
              <a:rPr lang="es-MX" sz="1600" dirty="0" smtClean="0"/>
              <a:t>Entre mayor concentración exista, habrá más velocidad debido a que hay un mayor número de colisiones entre moléculas.</a:t>
            </a:r>
          </a:p>
        </p:txBody>
      </p:sp>
      <p:pic>
        <p:nvPicPr>
          <p:cNvPr id="17" name="Picture 2" descr="Concentración - PORTAFOLIO DE EVIDENCIAS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9" y="1713056"/>
            <a:ext cx="2619662" cy="713858"/>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6140706" y="1710601"/>
            <a:ext cx="3003294" cy="2308324"/>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b="1" dirty="0" smtClean="0"/>
              <a:t>Temperatura: </a:t>
            </a:r>
            <a:r>
              <a:rPr lang="es-MX" sz="1600" dirty="0" smtClean="0"/>
              <a:t>La velocidad aumenta debido a que entre más temperatura exista hay más energía cinética, donde </a:t>
            </a:r>
            <a:r>
              <a:rPr lang="es-MX" sz="1600" dirty="0"/>
              <a:t>los movimientos moleculares de las sustancias </a:t>
            </a:r>
            <a:r>
              <a:rPr lang="es-MX" sz="1600" dirty="0" smtClean="0"/>
              <a:t>aumentan suficiente </a:t>
            </a:r>
            <a:r>
              <a:rPr lang="es-MX" sz="1600" dirty="0"/>
              <a:t>como para que se produzca la ruptura y formación de </a:t>
            </a:r>
            <a:r>
              <a:rPr lang="es-MX" sz="1600" dirty="0" smtClean="0"/>
              <a:t>enlaces</a:t>
            </a:r>
            <a:r>
              <a:rPr lang="es-MX" sz="1600" dirty="0"/>
              <a:t>.</a:t>
            </a:r>
            <a:endParaRPr lang="es-MX" sz="1600" dirty="0" smtClean="0"/>
          </a:p>
        </p:txBody>
      </p:sp>
      <p:sp>
        <p:nvSpPr>
          <p:cNvPr id="19" name="18 Rectángulo"/>
          <p:cNvSpPr/>
          <p:nvPr/>
        </p:nvSpPr>
        <p:spPr>
          <a:xfrm>
            <a:off x="467544" y="5389646"/>
            <a:ext cx="3673536" cy="1323439"/>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Naturaleza de los reactivos: </a:t>
            </a:r>
            <a:r>
              <a:rPr lang="es-MX" sz="1600" dirty="0" smtClean="0"/>
              <a:t>Si en una reacción interactúan reactivos en distintas fases, su área de contacto es menor y por lo tanto su velocidad también lo es.</a:t>
            </a:r>
          </a:p>
        </p:txBody>
      </p:sp>
      <p:sp>
        <p:nvSpPr>
          <p:cNvPr id="20" name="19 Rectángulo"/>
          <p:cNvSpPr/>
          <p:nvPr/>
        </p:nvSpPr>
        <p:spPr>
          <a:xfrm>
            <a:off x="5210601" y="3995678"/>
            <a:ext cx="1982297" cy="280076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Catalizadores: </a:t>
            </a:r>
            <a:r>
              <a:rPr lang="es-MX" sz="1600" dirty="0" smtClean="0"/>
              <a:t>Causan un cambio en la velocidad de la reacción sin transformarse. Son un apoyo que genera las condiciones de energía adecuadas para que ocurra la reacción.</a:t>
            </a:r>
            <a:endParaRPr lang="es-MX" sz="1600" dirty="0"/>
          </a:p>
        </p:txBody>
      </p:sp>
      <p:pic>
        <p:nvPicPr>
          <p:cNvPr id="21" name="Picture 4" descr="Que es la Energia Termica. Aprende Facil."/>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76537" y="1562725"/>
            <a:ext cx="2277039" cy="1264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ACCIONES QUÍMICAS - FÍSICA Y QUÍMICA IES LA ZAFR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547" y="3705031"/>
            <a:ext cx="3724533" cy="14287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Biología 1M: Enzimas proteíca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2899" y="3995678"/>
            <a:ext cx="1951101" cy="1951102"/>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1656367" y="241484"/>
            <a:ext cx="6117380" cy="523220"/>
          </a:xfrm>
          <a:prstGeom prst="rect">
            <a:avLst/>
          </a:prstGeom>
          <a:noFill/>
        </p:spPr>
        <p:txBody>
          <a:bodyPr wrap="none" lIns="91440" tIns="45720" rIns="91440" bIns="4572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800" cap="none" spc="0" dirty="0" smtClean="0">
                <a:ln w="6350">
                  <a:solidFill>
                    <a:schemeClr val="tx1"/>
                  </a:solidFill>
                  <a:prstDash val="solid"/>
                </a:ln>
                <a:solidFill>
                  <a:sysClr val="windowText" lastClr="000000"/>
                </a:solidFill>
                <a:effectLst/>
                <a:latin typeface="Monotype Corsiva" panose="03010101010201010101" pitchFamily="66" charset="0"/>
              </a:rPr>
              <a:t>CUESTIONARIO DE PRELABORATORIO</a:t>
            </a:r>
            <a:endParaRPr lang="es-ES" sz="2800" cap="none" spc="0" dirty="0">
              <a:ln w="6350">
                <a:solidFill>
                  <a:schemeClr val="tx1"/>
                </a:solidFill>
                <a:prstDash val="solid"/>
              </a:ln>
              <a:solidFill>
                <a:sysClr val="windowText" lastClr="000000"/>
              </a:solidFill>
              <a:effectLst/>
              <a:latin typeface="Monotype Corsiva" panose="03010101010201010101" pitchFamily="66" charset="0"/>
            </a:endParaRPr>
          </a:p>
        </p:txBody>
      </p:sp>
    </p:spTree>
    <p:extLst>
      <p:ext uri="{BB962C8B-B14F-4D97-AF65-F5344CB8AC3E}">
        <p14:creationId xmlns:p14="http://schemas.microsoft.com/office/powerpoint/2010/main" val="147231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3"/>
          <p:cNvSpPr txBox="1"/>
          <p:nvPr/>
        </p:nvSpPr>
        <p:spPr>
          <a:xfrm>
            <a:off x="323528" y="239789"/>
            <a:ext cx="8532440" cy="646331"/>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a:latin typeface="Arial Rounded MT Bold" panose="020F0704030504030204" pitchFamily="34" charset="0"/>
              </a:rPr>
              <a:t>2</a:t>
            </a:r>
            <a:r>
              <a:rPr lang="es-MX" dirty="0" smtClean="0">
                <a:latin typeface="Arial Rounded MT Bold" panose="020F0704030504030204" pitchFamily="34" charset="0"/>
              </a:rPr>
              <a:t>. Investigar que son catalizadores. ¿Cuál es la diferencia entre catalizadores e inhibidores de una reacción?</a:t>
            </a:r>
            <a:endParaRPr lang="es-MX" dirty="0">
              <a:latin typeface="Arial Rounded MT Bold" panose="020F0704030504030204" pitchFamily="34" charset="0"/>
            </a:endParaRPr>
          </a:p>
        </p:txBody>
      </p:sp>
      <p:pic>
        <p:nvPicPr>
          <p:cNvPr id="15" name="Picture 2" descr="Velocidad de Reaccio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329" b="6909"/>
          <a:stretch/>
        </p:blipFill>
        <p:spPr bwMode="auto">
          <a:xfrm>
            <a:off x="790990" y="753139"/>
            <a:ext cx="7597516" cy="4260037"/>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23528" y="5229200"/>
            <a:ext cx="8532440" cy="156966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dirty="0" smtClean="0"/>
              <a:t>Un </a:t>
            </a:r>
            <a:r>
              <a:rPr lang="es-MX" sz="1600" b="1" dirty="0" smtClean="0"/>
              <a:t>catalizador</a:t>
            </a:r>
            <a:r>
              <a:rPr lang="es-MX" sz="1600" dirty="0" smtClean="0"/>
              <a:t> es una sustancia que durante la catálisis altera el desarrollo de una reacción. </a:t>
            </a:r>
          </a:p>
          <a:p>
            <a:pPr algn="just"/>
            <a:r>
              <a:rPr lang="es-MX" sz="1600" dirty="0" smtClean="0"/>
              <a:t>Un </a:t>
            </a:r>
            <a:r>
              <a:rPr lang="es-MX" sz="1600" b="1" dirty="0" smtClean="0"/>
              <a:t>catalizador positivo </a:t>
            </a:r>
            <a:r>
              <a:rPr lang="es-MX" sz="1600" dirty="0" smtClean="0"/>
              <a:t>es una sustancia que aumenta la velocidad de una reacción. Un catalizador negativo o también llamado </a:t>
            </a:r>
            <a:r>
              <a:rPr lang="es-MX" sz="1600" b="1" dirty="0" smtClean="0"/>
              <a:t>inhibidor, </a:t>
            </a:r>
            <a:r>
              <a:rPr lang="es-MX" sz="1600" dirty="0" smtClean="0"/>
              <a:t>es una sustancia que disminuye la velocidad de reacción. Su diferencia radica en la </a:t>
            </a:r>
            <a:r>
              <a:rPr lang="es-MX" sz="1600" u="sng" dirty="0" smtClean="0"/>
              <a:t>alteración que generan al desarrollo de la reacción.</a:t>
            </a:r>
            <a:endParaRPr lang="es-MX" sz="1600" u="sng" dirty="0"/>
          </a:p>
        </p:txBody>
      </p:sp>
    </p:spTree>
    <p:extLst>
      <p:ext uri="{BB962C8B-B14F-4D97-AF65-F5344CB8AC3E}">
        <p14:creationId xmlns:p14="http://schemas.microsoft.com/office/powerpoint/2010/main" val="10762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93790" y="150249"/>
                <a:ext cx="8532484" cy="120032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Arial Rounded MT Bold" panose="020F0704030504030204" pitchFamily="34" charset="0"/>
                  </a:rPr>
                  <a:t>3. Investigar la formula química y las propiedades fisicoquímicas de los siguientes compuestos: tiosulfato de sodio (</a:t>
                </a:r>
                <a14:m>
                  <m:oMath xmlns:m="http://schemas.openxmlformats.org/officeDocument/2006/math">
                    <m:r>
                      <a:rPr lang="es-MX" b="0" i="1" smtClean="0">
                        <a:latin typeface="Cambria Math" panose="02040503050406030204" pitchFamily="18" charset="0"/>
                      </a:rPr>
                      <m:t>𝑁</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2</m:t>
                        </m:r>
                      </m:sub>
                    </m:sSub>
                    <m:sSub>
                      <m:sSubPr>
                        <m:ctrlPr>
                          <a:rPr lang="es-MX" b="0"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2</m:t>
                        </m:r>
                      </m:sub>
                    </m:sSub>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3</m:t>
                        </m:r>
                      </m:sub>
                    </m:sSub>
                  </m:oMath>
                </a14:m>
                <a:r>
                  <a:rPr lang="es-MX" dirty="0" smtClean="0">
                    <a:latin typeface="Arial Rounded MT Bold" panose="020F0704030504030204" pitchFamily="34" charset="0"/>
                  </a:rPr>
                  <a:t>), permanganato de potasio (</a:t>
                </a:r>
                <a14:m>
                  <m:oMath xmlns:m="http://schemas.openxmlformats.org/officeDocument/2006/math">
                    <m:r>
                      <a:rPr lang="es-MX" b="0" i="1" smtClean="0">
                        <a:latin typeface="Cambria Math" panose="02040503050406030204" pitchFamily="18" charset="0"/>
                      </a:rPr>
                      <m:t>𝑘𝑀𝑛</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4</m:t>
                        </m:r>
                      </m:sub>
                    </m:sSub>
                  </m:oMath>
                </a14:m>
                <a:r>
                  <a:rPr lang="es-MX" dirty="0" smtClean="0">
                    <a:latin typeface="Arial Rounded MT Bold" panose="020F0704030504030204" pitchFamily="34" charset="0"/>
                  </a:rPr>
                  <a:t> ), ácido oxálico (</a:t>
                </a:r>
                <a14:m>
                  <m:oMath xmlns:m="http://schemas.openxmlformats.org/officeDocument/2006/math">
                    <m:r>
                      <a:rPr lang="es-MX" b="0" i="1" smtClean="0">
                        <a:latin typeface="Cambria Math" panose="02040503050406030204" pitchFamily="18" charset="0"/>
                      </a:rPr>
                      <m:t>𝐻</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2</m:t>
                        </m:r>
                      </m:sub>
                    </m:sSub>
                    <m:r>
                      <a:rPr lang="es-MX" b="0" i="1" smtClean="0">
                        <a:latin typeface="Cambria Math" panose="02040503050406030204" pitchFamily="18" charset="0"/>
                      </a:rPr>
                      <m:t>𝐶𝐶</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2</m:t>
                        </m:r>
                      </m:sub>
                    </m:sSub>
                    <m:r>
                      <a:rPr lang="es-MX" b="0" i="1" smtClean="0">
                        <a:latin typeface="Cambria Math" panose="02040503050406030204" pitchFamily="18" charset="0"/>
                      </a:rPr>
                      <m:t>𝐻</m:t>
                    </m:r>
                  </m:oMath>
                </a14:m>
                <a:r>
                  <a:rPr lang="es-MX" dirty="0" smtClean="0">
                    <a:latin typeface="Arial Rounded MT Bold" panose="020F0704030504030204" pitchFamily="34" charset="0"/>
                  </a:rPr>
                  <a:t>), clorato de potasio (</a:t>
                </a:r>
                <a14:m>
                  <m:oMath xmlns:m="http://schemas.openxmlformats.org/officeDocument/2006/math">
                    <m:r>
                      <a:rPr lang="es-MX" b="0" i="1" smtClean="0">
                        <a:latin typeface="Cambria Math" panose="02040503050406030204" pitchFamily="18" charset="0"/>
                      </a:rPr>
                      <m:t>𝐾𝐶𝑙</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3</m:t>
                        </m:r>
                      </m:sub>
                    </m:sSub>
                  </m:oMath>
                </a14:m>
                <a:r>
                  <a:rPr lang="es-MX" dirty="0" smtClean="0">
                    <a:latin typeface="Arial Rounded MT Bold" panose="020F0704030504030204" pitchFamily="34" charset="0"/>
                  </a:rPr>
                  <a:t>), dióxido de manganeso ( </a:t>
                </a:r>
                <a14:m>
                  <m:oMath xmlns:m="http://schemas.openxmlformats.org/officeDocument/2006/math">
                    <m:r>
                      <a:rPr lang="es-MX" b="0" i="1" smtClean="0">
                        <a:latin typeface="Cambria Math" panose="02040503050406030204" pitchFamily="18" charset="0"/>
                      </a:rPr>
                      <m:t>𝑀𝑛</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2</m:t>
                        </m:r>
                      </m:sub>
                    </m:sSub>
                  </m:oMath>
                </a14:m>
                <a:r>
                  <a:rPr lang="es-MX" dirty="0" smtClean="0">
                    <a:latin typeface="Arial Rounded MT Bold" panose="020F0704030504030204" pitchFamily="34" charset="0"/>
                  </a:rPr>
                  <a:t> ). </a:t>
                </a:r>
                <a:endParaRPr lang="es-MX" dirty="0">
                  <a:latin typeface="Arial Rounded MT Bold" panose="020F0704030504030204" pitchFamily="34"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593790" y="150249"/>
                <a:ext cx="8532484" cy="1200329"/>
              </a:xfrm>
              <a:prstGeom prst="rect">
                <a:avLst/>
              </a:prstGeom>
              <a:blipFill rotWithShape="1">
                <a:blip r:embed="rId2"/>
                <a:stretch>
                  <a:fillRect l="-571" t="-2538" b="-7107"/>
                </a:stretch>
              </a:blipFill>
            </p:spPr>
            <p:txBody>
              <a:bodyPr/>
              <a:lstStyle/>
              <a:p>
                <a:r>
                  <a:rPr lang="es-MX">
                    <a:noFill/>
                  </a:rPr>
                  <a:t> </a:t>
                </a:r>
              </a:p>
            </p:txBody>
          </p:sp>
        </mc:Fallback>
      </mc:AlternateContent>
      <p:sp>
        <p:nvSpPr>
          <p:cNvPr id="5" name="4 Rectángulo"/>
          <p:cNvSpPr/>
          <p:nvPr/>
        </p:nvSpPr>
        <p:spPr>
          <a:xfrm>
            <a:off x="0" y="1444146"/>
            <a:ext cx="3779912" cy="353943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b="1" dirty="0" smtClean="0"/>
              <a:t>Tiosulfato de sodio</a:t>
            </a:r>
          </a:p>
          <a:p>
            <a:pPr algn="just"/>
            <a:r>
              <a:rPr lang="es-MX" sz="1600" dirty="0"/>
              <a:t>E</a:t>
            </a:r>
            <a:r>
              <a:rPr lang="es-MX" sz="1600" dirty="0" smtClean="0"/>
              <a:t>s una importante sal inorgánica con un peso molecular 158,11 g/mol para su forma anhidra y 248,18 g/mol para la forma pentahidratada. Además, presenta una densidad de 1,667 g/ml</a:t>
            </a:r>
          </a:p>
          <a:p>
            <a:pPr algn="just"/>
            <a:r>
              <a:rPr lang="es-MX" sz="1600" dirty="0"/>
              <a:t>S</a:t>
            </a:r>
            <a:r>
              <a:rPr lang="es-MX" sz="1600" dirty="0" smtClean="0"/>
              <a:t>on cristales monoclínicos incoloros sin un aroma característico. No es un material tóxico y se utiliza con fines médicos. Sin embargo, cuando se descompone, produce vapores tóxicos de óxido de azufre, que pueden causar irritación a los ojos, la piel y las membranas mucosas.</a:t>
            </a:r>
          </a:p>
        </p:txBody>
      </p:sp>
      <p:sp>
        <p:nvSpPr>
          <p:cNvPr id="7" name="6 Rectángulo"/>
          <p:cNvSpPr/>
          <p:nvPr/>
        </p:nvSpPr>
        <p:spPr>
          <a:xfrm>
            <a:off x="1691680" y="4826673"/>
            <a:ext cx="6552727" cy="2062103"/>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b="1" dirty="0" smtClean="0"/>
              <a:t>Ácido oxálico</a:t>
            </a:r>
            <a:endParaRPr lang="es-MX" sz="1600" dirty="0"/>
          </a:p>
          <a:p>
            <a:r>
              <a:rPr lang="es-MX" sz="1600" dirty="0" smtClean="0"/>
              <a:t>Agente reductor, es un ácido fuerte en su primera etapa, su punto de fusión es de 101.5°C. Sólido compuesto de cristales transparentes, incoloros e inodoros. Tiene una densidad de 1.9 g/cm3 y un peso molecular de 90.03 g/mol. Reacciona violentamente con agentes oxidantes fuertes, con metales alcalinos, con la plata y compuestos de plata. Puede explotar con clorito e hipoclorito de sodio. Es un compuesto considerado como muy venenoso.</a:t>
            </a:r>
          </a:p>
        </p:txBody>
      </p:sp>
      <p:sp>
        <p:nvSpPr>
          <p:cNvPr id="8" name="7 Rectángulo"/>
          <p:cNvSpPr/>
          <p:nvPr/>
        </p:nvSpPr>
        <p:spPr>
          <a:xfrm>
            <a:off x="5202302" y="1197924"/>
            <a:ext cx="3978210" cy="3785652"/>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b="1" i="0" dirty="0" smtClean="0">
                <a:solidFill>
                  <a:srgbClr val="000000"/>
                </a:solidFill>
                <a:effectLst/>
              </a:rPr>
              <a:t>Permanganato de potasio</a:t>
            </a:r>
          </a:p>
          <a:p>
            <a:pPr algn="just"/>
            <a:r>
              <a:rPr lang="es-MX" sz="1600" b="0" i="0" dirty="0" smtClean="0">
                <a:solidFill>
                  <a:srgbClr val="000000"/>
                </a:solidFill>
                <a:effectLst/>
              </a:rPr>
              <a:t>Es un  sólido cristalino de color púrpura que funde a 240 ºC, el cual tiene una densidad de 2,7 g/mL, y un peso molecular de 158 g/mol aproximadamente.</a:t>
            </a:r>
            <a:endParaRPr lang="es-MX" sz="1600" b="0" i="0" dirty="0" smtClean="0">
              <a:solidFill>
                <a:srgbClr val="222222"/>
              </a:solidFill>
              <a:effectLst/>
            </a:endParaRPr>
          </a:p>
          <a:p>
            <a:pPr algn="just"/>
            <a:r>
              <a:rPr lang="es-MX" sz="1600" b="0" i="0" dirty="0" smtClean="0">
                <a:solidFill>
                  <a:srgbClr val="000000"/>
                </a:solidFill>
                <a:effectLst/>
              </a:rPr>
              <a:t>Es poco soluble en agua (6,4 g/100 ml a 20 ºC), lo cual indica que las moléculas de agua no solventan en gran medida a los iones MnO</a:t>
            </a:r>
            <a:r>
              <a:rPr lang="es-MX" sz="1600" b="0" i="0" baseline="-25000" dirty="0" smtClean="0">
                <a:solidFill>
                  <a:srgbClr val="000000"/>
                </a:solidFill>
                <a:effectLst/>
              </a:rPr>
              <a:t>4</a:t>
            </a:r>
            <a:r>
              <a:rPr lang="es-MX" sz="1600" b="0" i="0" baseline="30000" dirty="0" smtClean="0">
                <a:solidFill>
                  <a:srgbClr val="000000"/>
                </a:solidFill>
                <a:effectLst/>
              </a:rPr>
              <a:t>–</a:t>
            </a:r>
            <a:r>
              <a:rPr lang="es-MX" sz="1600" b="0" i="0" dirty="0" smtClean="0">
                <a:solidFill>
                  <a:srgbClr val="000000"/>
                </a:solidFill>
                <a:effectLst/>
              </a:rPr>
              <a:t>, debido a que quizás sus geometrías tetraédricas requieran de mucha agua para su disolución. Del mismo modo, también puede disolverse en alcohol metílico, acetona, ácido acético y piridina.</a:t>
            </a:r>
            <a:endParaRPr lang="es-MX" sz="1600" b="0" i="0" dirty="0">
              <a:solidFill>
                <a:srgbClr val="222222"/>
              </a:solidFill>
              <a:effectLst/>
            </a:endParaRPr>
          </a:p>
        </p:txBody>
      </p:sp>
      <p:pic>
        <p:nvPicPr>
          <p:cNvPr id="11" name="Picture 4" descr="tiosulfato de sodio en bote"/>
          <p:cNvPicPr>
            <a:picLocks noChangeAspect="1" noChangeArrowheads="1"/>
          </p:cNvPicPr>
          <p:nvPr/>
        </p:nvPicPr>
        <p:blipFill rotWithShape="1">
          <a:blip r:embed="rId3">
            <a:extLst>
              <a:ext uri="{28A0092B-C50C-407E-A947-70E740481C1C}">
                <a14:useLocalDpi xmlns:a14="http://schemas.microsoft.com/office/drawing/2010/main" val="0"/>
              </a:ext>
            </a:extLst>
          </a:blip>
          <a:srcRect l="26995" t="7294" r="18386" b="14395"/>
          <a:stretch/>
        </p:blipFill>
        <p:spPr bwMode="auto">
          <a:xfrm>
            <a:off x="487192" y="4941168"/>
            <a:ext cx="978559" cy="1874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rmanganato de potasio"/>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3493" y="2524033"/>
            <a:ext cx="1780595" cy="1192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Ácido Oxálico Super Extra - Oxaquim - Fabricante europe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6692" y="5301208"/>
            <a:ext cx="1241303" cy="82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76261"/>
      </p:ext>
    </p:extLst>
  </p:cSld>
  <p:clrMapOvr>
    <a:masterClrMapping/>
  </p:clrMapOvr>
</p:sld>
</file>

<file path=ppt/theme/theme1.xml><?xml version="1.0" encoding="utf-8"?>
<a:theme xmlns:a="http://schemas.openxmlformats.org/drawingml/2006/main" name="Tema2">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115</TotalTime>
  <Words>1795</Words>
  <Application>Microsoft Office PowerPoint</Application>
  <PresentationFormat>Presentación en pantalla (4:3)</PresentationFormat>
  <Paragraphs>144</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Arial Rounded MT Bold</vt:lpstr>
      <vt:lpstr>Calibri</vt:lpstr>
      <vt:lpstr>Cambria Math</vt:lpstr>
      <vt:lpstr>Garamond</vt:lpstr>
      <vt:lpstr>Iowan Old Style Roman</vt:lpstr>
      <vt:lpstr>Monotype Corsiva</vt:lpstr>
      <vt:lpstr>Nixie One</vt:lpstr>
      <vt:lpstr>Varela Round</vt:lpstr>
      <vt:lpstr>Wingdings</vt:lpstr>
      <vt:lpstr>Zapf Dingbats</vt:lpstr>
      <vt:lpstr>Tema2</vt:lpstr>
      <vt:lpstr> Integrantes: - GOMEZ ALFARO KATIA - GARCÍA PEREZ JANYA HAIDET - NATAREN RUIZ DIANA FABIOLA - PIÑA GONZALEZ EMILY IXMENI - SANTIAGO PÉREZ EMMANUEL ISAIAS </vt:lpstr>
      <vt:lpstr>Que el estudiante analice los factores que afectan a la velocidad de reacción, como: concentración, temperatura, naturaleza de los reactivos y catalizadores.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 8.  Ingredientes:</dc:title>
  <dc:creator>Usuario de Windows</dc:creator>
  <cp:lastModifiedBy>Usuario de Windows</cp:lastModifiedBy>
  <cp:revision>15</cp:revision>
  <dcterms:created xsi:type="dcterms:W3CDTF">2020-06-11T00:06:33Z</dcterms:created>
  <dcterms:modified xsi:type="dcterms:W3CDTF">2020-06-12T02:50:47Z</dcterms:modified>
</cp:coreProperties>
</file>