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9" r:id="rId2"/>
    <p:sldId id="257" r:id="rId3"/>
    <p:sldId id="258" r:id="rId4"/>
    <p:sldId id="260" r:id="rId5"/>
    <p:sldId id="266" r:id="rId6"/>
    <p:sldId id="268" r:id="rId7"/>
    <p:sldId id="271" r:id="rId8"/>
    <p:sldId id="262" r:id="rId9"/>
    <p:sldId id="263" r:id="rId10"/>
    <p:sldId id="267" r:id="rId11"/>
    <p:sldId id="264" r:id="rId12"/>
    <p:sldId id="265" r:id="rId13"/>
    <p:sldId id="269" r:id="rId14"/>
    <p:sldId id="270" r:id="rId15"/>
    <p:sldId id="272" r:id="rId16"/>
    <p:sldId id="273" r:id="rId17"/>
    <p:sldId id="261" r:id="rId18"/>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A2"/>
    <a:srgbClr val="2457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2A2D71-EA19-4706-8024-C3179D92C5F6}" type="datetimeFigureOut">
              <a:rPr lang="es-MX" smtClean="0"/>
              <a:t>27/02/2020</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814E81-4151-4812-BA6A-289FFDDD7CB0}" type="slidenum">
              <a:rPr lang="es-MX" smtClean="0"/>
              <a:t>‹Nº›</a:t>
            </a:fld>
            <a:endParaRPr lang="es-MX"/>
          </a:p>
        </p:txBody>
      </p:sp>
    </p:spTree>
    <p:extLst>
      <p:ext uri="{BB962C8B-B14F-4D97-AF65-F5344CB8AC3E}">
        <p14:creationId xmlns:p14="http://schemas.microsoft.com/office/powerpoint/2010/main" val="171846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84D8E22A-1904-4C83-92BC-C9AD03C58514}" type="slidenum">
              <a:rPr lang="es-ES" smtClean="0"/>
              <a:t>11</a:t>
            </a:fld>
            <a:endParaRPr lang="es-ES"/>
          </a:p>
        </p:txBody>
      </p:sp>
    </p:spTree>
    <p:extLst>
      <p:ext uri="{BB962C8B-B14F-4D97-AF65-F5344CB8AC3E}">
        <p14:creationId xmlns:p14="http://schemas.microsoft.com/office/powerpoint/2010/main" val="341474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84D8E22A-1904-4C83-92BC-C9AD03C58514}" type="slidenum">
              <a:rPr lang="es-ES" smtClean="0"/>
              <a:t>12</a:t>
            </a:fld>
            <a:endParaRPr lang="es-ES"/>
          </a:p>
        </p:txBody>
      </p:sp>
    </p:spTree>
    <p:extLst>
      <p:ext uri="{BB962C8B-B14F-4D97-AF65-F5344CB8AC3E}">
        <p14:creationId xmlns:p14="http://schemas.microsoft.com/office/powerpoint/2010/main" val="5799131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4"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1" y="1"/>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6" y="1122363"/>
            <a:ext cx="8791575" cy="2387600"/>
          </a:xfrm>
        </p:spPr>
        <p:txBody>
          <a:bodyPr anchor="b">
            <a:normAutofit/>
          </a:bodyPr>
          <a:lstStyle>
            <a:lvl1pPr algn="l">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876426" y="3602038"/>
            <a:ext cx="8791575" cy="1655762"/>
          </a:xfrm>
        </p:spPr>
        <p:txBody>
          <a:bodyPr>
            <a:normAutofit/>
          </a:bodyPr>
          <a:lstStyle>
            <a:lvl1pPr marL="0" indent="0" algn="l">
              <a:buNone/>
              <a:defRPr sz="2000" cap="all" baseline="0">
                <a:solidFill>
                  <a:schemeClr val="tx2"/>
                </a:solidFill>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a:xfrm>
            <a:off x="7077511" y="5410202"/>
            <a:ext cx="2743200" cy="365125"/>
          </a:xfrm>
        </p:spPr>
        <p:txBody>
          <a:bodyPr/>
          <a:lstStyle/>
          <a:p>
            <a:fld id="{E6B9EF3C-2C96-4CDF-8A29-0BE74407E079}" type="datetimeFigureOut">
              <a:rPr lang="es-MX" smtClean="0"/>
              <a:t>27/02/2020</a:t>
            </a:fld>
            <a:endParaRPr lang="es-MX"/>
          </a:p>
        </p:txBody>
      </p:sp>
      <p:sp>
        <p:nvSpPr>
          <p:cNvPr id="5" name="Footer Placeholder 4"/>
          <p:cNvSpPr>
            <a:spLocks noGrp="1"/>
          </p:cNvSpPr>
          <p:nvPr>
            <p:ph type="ftr" sz="quarter" idx="11"/>
          </p:nvPr>
        </p:nvSpPr>
        <p:spPr>
          <a:xfrm>
            <a:off x="1876425" y="5410202"/>
            <a:ext cx="5124885" cy="365125"/>
          </a:xfrm>
        </p:spPr>
        <p:txBody>
          <a:bodyPr/>
          <a:lstStyle/>
          <a:p>
            <a:endParaRPr lang="es-MX"/>
          </a:p>
        </p:txBody>
      </p:sp>
      <p:sp>
        <p:nvSpPr>
          <p:cNvPr id="6" name="Slide Number Placeholder 5"/>
          <p:cNvSpPr>
            <a:spLocks noGrp="1"/>
          </p:cNvSpPr>
          <p:nvPr>
            <p:ph type="sldNum" sz="quarter" idx="12"/>
          </p:nvPr>
        </p:nvSpPr>
        <p:spPr>
          <a:xfrm>
            <a:off x="9896912" y="5410200"/>
            <a:ext cx="771090" cy="365125"/>
          </a:xfrm>
        </p:spPr>
        <p:txBody>
          <a:bodyPr/>
          <a:lstStyle/>
          <a:p>
            <a:fld id="{90AC5482-BC5A-4BCA-B67F-5DB41F44E4E6}" type="slidenum">
              <a:rPr lang="es-MX" smtClean="0"/>
              <a:t>‹Nº›</a:t>
            </a:fld>
            <a:endParaRPr lang="es-MX"/>
          </a:p>
        </p:txBody>
      </p:sp>
    </p:spTree>
    <p:extLst>
      <p:ext uri="{BB962C8B-B14F-4D97-AF65-F5344CB8AC3E}">
        <p14:creationId xmlns:p14="http://schemas.microsoft.com/office/powerpoint/2010/main" val="3405236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4" y="609600"/>
            <a:ext cx="5934508" cy="163988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380723" y="609602"/>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41412" y="2249486"/>
            <a:ext cx="5934510" cy="3541714"/>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s-ES"/>
              <a:t>Editar el estilo de texto del patrón</a:t>
            </a:r>
          </a:p>
        </p:txBody>
      </p:sp>
      <p:sp>
        <p:nvSpPr>
          <p:cNvPr id="5" name="Date Placeholder 4"/>
          <p:cNvSpPr>
            <a:spLocks noGrp="1"/>
          </p:cNvSpPr>
          <p:nvPr>
            <p:ph type="dt" sz="half" idx="10"/>
          </p:nvPr>
        </p:nvSpPr>
        <p:spPr/>
        <p:txBody>
          <a:bodyPr/>
          <a:lstStyle/>
          <a:p>
            <a:fld id="{E6B9EF3C-2C96-4CDF-8A29-0BE74407E079}" type="datetimeFigureOut">
              <a:rPr lang="es-MX" smtClean="0"/>
              <a:t>27/02/2020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0AC5482-BC5A-4BCA-B67F-5DB41F44E4E6}" type="slidenum">
              <a:rPr lang="es-MX" smtClean="0"/>
              <a:t>‹Nº›</a:t>
            </a:fld>
            <a:endParaRPr lang="es-MX"/>
          </a:p>
        </p:txBody>
      </p:sp>
    </p:spTree>
    <p:extLst>
      <p:ext uri="{BB962C8B-B14F-4D97-AF65-F5344CB8AC3E}">
        <p14:creationId xmlns:p14="http://schemas.microsoft.com/office/powerpoint/2010/main" val="3148677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5"/>
            <a:ext cx="9912356" cy="819355"/>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41412"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s-ES"/>
              <a:t>Haga clic en el icono para agregar una imagen</a:t>
            </a:r>
            <a:endParaRPr lang="en-US" dirty="0"/>
          </a:p>
        </p:txBody>
      </p:sp>
      <p:sp>
        <p:nvSpPr>
          <p:cNvPr id="4" name="Text Placeholder 3"/>
          <p:cNvSpPr>
            <a:spLocks noGrp="1"/>
          </p:cNvSpPr>
          <p:nvPr>
            <p:ph type="body" sz="half" idx="2"/>
          </p:nvPr>
        </p:nvSpPr>
        <p:spPr>
          <a:xfrm>
            <a:off x="1141365" y="5124020"/>
            <a:ext cx="9910859" cy="682472"/>
          </a:xfrm>
        </p:spPr>
        <p:txBody>
          <a:bodyPr>
            <a:normAutofit/>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s-ES"/>
              <a:t>Editar el estilo de texto del patrón</a:t>
            </a:r>
          </a:p>
        </p:txBody>
      </p:sp>
      <p:sp>
        <p:nvSpPr>
          <p:cNvPr id="5" name="Date Placeholder 4"/>
          <p:cNvSpPr>
            <a:spLocks noGrp="1"/>
          </p:cNvSpPr>
          <p:nvPr>
            <p:ph type="dt" sz="half" idx="10"/>
          </p:nvPr>
        </p:nvSpPr>
        <p:spPr/>
        <p:txBody>
          <a:bodyPr/>
          <a:lstStyle/>
          <a:p>
            <a:fld id="{E6B9EF3C-2C96-4CDF-8A29-0BE74407E079}" type="datetimeFigureOut">
              <a:rPr lang="es-MX" smtClean="0"/>
              <a:t>27/02/2020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0AC5482-BC5A-4BCA-B67F-5DB41F44E4E6}" type="slidenum">
              <a:rPr lang="es-MX" smtClean="0"/>
              <a:t>‹Nº›</a:t>
            </a:fld>
            <a:endParaRPr lang="es-MX"/>
          </a:p>
        </p:txBody>
      </p:sp>
    </p:spTree>
    <p:extLst>
      <p:ext uri="{BB962C8B-B14F-4D97-AF65-F5344CB8AC3E}">
        <p14:creationId xmlns:p14="http://schemas.microsoft.com/office/powerpoint/2010/main" val="3039325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6" cy="3429000"/>
          </a:xfrm>
        </p:spPr>
        <p:txBody>
          <a:bodyPr anchor="ctr">
            <a:normAutofit/>
          </a:bodyPr>
          <a:lstStyle>
            <a:lvl1pPr>
              <a:defRPr sz="36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141411" y="4419600"/>
            <a:ext cx="9904459" cy="1371599"/>
          </a:xfrm>
        </p:spPr>
        <p:txBody>
          <a:bodyPr anchor="ctr">
            <a:normAutofit/>
          </a:bodyPr>
          <a:lstStyle>
            <a:lvl1pPr marL="0" indent="0">
              <a:buNone/>
              <a:defRPr sz="1801"/>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s-ES"/>
              <a:t>Editar el estilo de texto del patrón</a:t>
            </a:r>
          </a:p>
        </p:txBody>
      </p:sp>
      <p:sp>
        <p:nvSpPr>
          <p:cNvPr id="5" name="Date Placeholder 4"/>
          <p:cNvSpPr>
            <a:spLocks noGrp="1"/>
          </p:cNvSpPr>
          <p:nvPr>
            <p:ph type="dt" sz="half" idx="10"/>
          </p:nvPr>
        </p:nvSpPr>
        <p:spPr/>
        <p:txBody>
          <a:bodyPr/>
          <a:lstStyle/>
          <a:p>
            <a:fld id="{E6B9EF3C-2C96-4CDF-8A29-0BE74407E079}" type="datetimeFigureOut">
              <a:rPr lang="es-MX" smtClean="0"/>
              <a:t>27/02/2020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0AC5482-BC5A-4BCA-B67F-5DB41F44E4E6}" type="slidenum">
              <a:rPr lang="es-MX" smtClean="0"/>
              <a:t>‹Nº›</a:t>
            </a:fld>
            <a:endParaRPr lang="es-MX"/>
          </a:p>
        </p:txBody>
      </p:sp>
    </p:spTree>
    <p:extLst>
      <p:ext uri="{BB962C8B-B14F-4D97-AF65-F5344CB8AC3E}">
        <p14:creationId xmlns:p14="http://schemas.microsoft.com/office/powerpoint/2010/main" val="3136886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5" y="3365558"/>
            <a:ext cx="8752299" cy="548968"/>
          </a:xfrm>
        </p:spPr>
        <p:txBody>
          <a:bodyPr anchor="t">
            <a:normAutofit/>
          </a:bodyPr>
          <a:lstStyle>
            <a:lvl1pPr marL="0" indent="0">
              <a:buNone/>
              <a:defRPr sz="1401"/>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s-ES"/>
              <a:t>Editar el estilo de texto del patrón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1"/>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s-ES"/>
              <a:t>Editar el estilo de texto del patrón</a:t>
            </a:r>
          </a:p>
        </p:txBody>
      </p:sp>
      <p:sp>
        <p:nvSpPr>
          <p:cNvPr id="5" name="Date Placeholder 4"/>
          <p:cNvSpPr>
            <a:spLocks noGrp="1"/>
          </p:cNvSpPr>
          <p:nvPr>
            <p:ph type="dt" sz="half" idx="10"/>
          </p:nvPr>
        </p:nvSpPr>
        <p:spPr/>
        <p:txBody>
          <a:bodyPr/>
          <a:lstStyle/>
          <a:p>
            <a:fld id="{E6B9EF3C-2C96-4CDF-8A29-0BE74407E079}" type="datetimeFigureOut">
              <a:rPr lang="es-MX" smtClean="0"/>
              <a:t>27/02/2020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0AC5482-BC5A-4BCA-B67F-5DB41F44E4E6}" type="slidenum">
              <a:rPr lang="es-MX" smtClean="0"/>
              <a:t>‹Nº›</a:t>
            </a:fld>
            <a:endParaRPr lang="es-MX"/>
          </a:p>
        </p:txBody>
      </p:sp>
      <p:sp>
        <p:nvSpPr>
          <p:cNvPr id="60" name="TextBox 59"/>
          <p:cNvSpPr txBox="1"/>
          <p:nvPr/>
        </p:nvSpPr>
        <p:spPr>
          <a:xfrm>
            <a:off x="903513" y="732394"/>
            <a:ext cx="609600" cy="584776"/>
          </a:xfrm>
          <a:prstGeom prst="rect">
            <a:avLst/>
          </a:prstGeom>
        </p:spPr>
        <p:txBody>
          <a:bodyPr vert="horz" lIns="91440" tIns="45721" rIns="91440" bIns="45721"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1" y="2764972"/>
            <a:ext cx="609600" cy="584776"/>
          </a:xfrm>
          <a:prstGeom prst="rect">
            <a:avLst/>
          </a:prstGeom>
        </p:spPr>
        <p:txBody>
          <a:bodyPr vert="horz" lIns="91440" tIns="45721" rIns="91440" bIns="45721"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336594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2"/>
            <a:ext cx="9906002" cy="2511835"/>
          </a:xfrm>
        </p:spPr>
        <p:txBody>
          <a:bodyPr anchor="b">
            <a:normAutofit/>
          </a:bodyPr>
          <a:lstStyle>
            <a:lvl1pPr>
              <a:defRPr sz="36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141365" y="4657655"/>
            <a:ext cx="9904505" cy="1140644"/>
          </a:xfrm>
        </p:spPr>
        <p:txBody>
          <a:bodyPr anchor="t">
            <a:normAutofit/>
          </a:bodyPr>
          <a:lstStyle>
            <a:lvl1pPr marL="0" indent="0">
              <a:buNone/>
              <a:defRPr sz="1801"/>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s-ES"/>
              <a:t>Editar el estilo de texto del patrón</a:t>
            </a:r>
          </a:p>
        </p:txBody>
      </p:sp>
      <p:sp>
        <p:nvSpPr>
          <p:cNvPr id="5" name="Date Placeholder 4"/>
          <p:cNvSpPr>
            <a:spLocks noGrp="1"/>
          </p:cNvSpPr>
          <p:nvPr>
            <p:ph type="dt" sz="half" idx="10"/>
          </p:nvPr>
        </p:nvSpPr>
        <p:spPr/>
        <p:txBody>
          <a:bodyPr/>
          <a:lstStyle/>
          <a:p>
            <a:fld id="{E6B9EF3C-2C96-4CDF-8A29-0BE74407E079}" type="datetimeFigureOut">
              <a:rPr lang="es-MX" smtClean="0"/>
              <a:t>27/02/2020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0AC5482-BC5A-4BCA-B67F-5DB41F44E4E6}" type="slidenum">
              <a:rPr lang="es-MX" smtClean="0"/>
              <a:t>‹Nº›</a:t>
            </a:fld>
            <a:endParaRPr lang="es-MX"/>
          </a:p>
        </p:txBody>
      </p:sp>
    </p:spTree>
    <p:extLst>
      <p:ext uri="{BB962C8B-B14F-4D97-AF65-F5344CB8AC3E}">
        <p14:creationId xmlns:p14="http://schemas.microsoft.com/office/powerpoint/2010/main" val="453834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1141410" y="2674463"/>
            <a:ext cx="3196900" cy="685800"/>
          </a:xfrm>
        </p:spPr>
        <p:txBody>
          <a:bodyPr anchor="b">
            <a:noAutofit/>
          </a:bodyPr>
          <a:lstStyle>
            <a:lvl1pPr marL="0" indent="0">
              <a:lnSpc>
                <a:spcPct val="90000"/>
              </a:lnSpc>
              <a:buNone/>
              <a:defRPr sz="2400" b="0" cap="all" baseline="0">
                <a:solidFill>
                  <a:schemeClr val="tx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Editar el estilo de texto del patrón</a:t>
            </a:r>
          </a:p>
        </p:txBody>
      </p:sp>
      <p:sp>
        <p:nvSpPr>
          <p:cNvPr id="8" name="Text Placeholder 3"/>
          <p:cNvSpPr>
            <a:spLocks noGrp="1"/>
          </p:cNvSpPr>
          <p:nvPr>
            <p:ph type="body" sz="half" idx="15"/>
          </p:nvPr>
        </p:nvSpPr>
        <p:spPr>
          <a:xfrm>
            <a:off x="1127919" y="3360263"/>
            <a:ext cx="3208734" cy="2430936"/>
          </a:xfrm>
        </p:spPr>
        <p:txBody>
          <a:bodyPr anchor="t">
            <a:normAutofit/>
          </a:bodyPr>
          <a:lstStyle>
            <a:lvl1pPr marL="0" indent="0">
              <a:buNone/>
              <a:defRPr sz="1401"/>
            </a:lvl1pPr>
            <a:lvl2pPr marL="457206" indent="0">
              <a:buNone/>
              <a:defRPr sz="1200"/>
            </a:lvl2pPr>
            <a:lvl3pPr marL="914411" indent="0">
              <a:buNone/>
              <a:defRPr sz="1001"/>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s-ES"/>
              <a:t>Editar el estilo de texto del patrón</a:t>
            </a:r>
          </a:p>
        </p:txBody>
      </p:sp>
      <p:sp>
        <p:nvSpPr>
          <p:cNvPr id="9" name="Text Placeholder 4"/>
          <p:cNvSpPr>
            <a:spLocks noGrp="1"/>
          </p:cNvSpPr>
          <p:nvPr>
            <p:ph type="body" sz="quarter" idx="3"/>
          </p:nvPr>
        </p:nvSpPr>
        <p:spPr>
          <a:xfrm>
            <a:off x="4514767" y="2677635"/>
            <a:ext cx="3184386" cy="685800"/>
          </a:xfrm>
        </p:spPr>
        <p:txBody>
          <a:bodyPr anchor="b">
            <a:noAutofit/>
          </a:bodyPr>
          <a:lstStyle>
            <a:lvl1pPr marL="0" indent="0">
              <a:lnSpc>
                <a:spcPct val="90000"/>
              </a:lnSpc>
              <a:buNone/>
              <a:defRPr sz="2400" b="0" cap="all" baseline="0">
                <a:solidFill>
                  <a:schemeClr val="tx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Editar el estilo de texto del patrón</a:t>
            </a:r>
          </a:p>
        </p:txBody>
      </p:sp>
      <p:sp>
        <p:nvSpPr>
          <p:cNvPr id="10" name="Text Placeholder 3"/>
          <p:cNvSpPr>
            <a:spLocks noGrp="1"/>
          </p:cNvSpPr>
          <p:nvPr>
            <p:ph type="body" sz="half" idx="16"/>
          </p:nvPr>
        </p:nvSpPr>
        <p:spPr>
          <a:xfrm>
            <a:off x="4504214" y="3363435"/>
            <a:ext cx="3195829" cy="2430936"/>
          </a:xfrm>
        </p:spPr>
        <p:txBody>
          <a:bodyPr anchor="t">
            <a:normAutofit/>
          </a:bodyPr>
          <a:lstStyle>
            <a:lvl1pPr marL="0" indent="0">
              <a:buNone/>
              <a:defRPr sz="1401"/>
            </a:lvl1pPr>
            <a:lvl2pPr marL="457206" indent="0">
              <a:buNone/>
              <a:defRPr sz="1200"/>
            </a:lvl2pPr>
            <a:lvl3pPr marL="914411" indent="0">
              <a:buNone/>
              <a:defRPr sz="1001"/>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s-ES"/>
              <a:t>Editar el estilo de texto del patrón</a:t>
            </a:r>
          </a:p>
        </p:txBody>
      </p:sp>
      <p:sp>
        <p:nvSpPr>
          <p:cNvPr id="11" name="Text Placeholder 4"/>
          <p:cNvSpPr>
            <a:spLocks noGrp="1"/>
          </p:cNvSpPr>
          <p:nvPr>
            <p:ph type="body" sz="quarter" idx="13"/>
          </p:nvPr>
        </p:nvSpPr>
        <p:spPr>
          <a:xfrm>
            <a:off x="7852441" y="2674463"/>
            <a:ext cx="3194969" cy="685800"/>
          </a:xfrm>
        </p:spPr>
        <p:txBody>
          <a:bodyPr anchor="b">
            <a:noAutofit/>
          </a:bodyPr>
          <a:lstStyle>
            <a:lvl1pPr marL="0" indent="0">
              <a:lnSpc>
                <a:spcPct val="90000"/>
              </a:lnSpc>
              <a:buNone/>
              <a:defRPr sz="2400" b="0" cap="all" baseline="0">
                <a:solidFill>
                  <a:schemeClr val="tx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Editar el estilo de texto del patrón</a:t>
            </a:r>
          </a:p>
        </p:txBody>
      </p:sp>
      <p:sp>
        <p:nvSpPr>
          <p:cNvPr id="12" name="Text Placeholder 3"/>
          <p:cNvSpPr>
            <a:spLocks noGrp="1"/>
          </p:cNvSpPr>
          <p:nvPr>
            <p:ph type="body" sz="half" idx="17"/>
          </p:nvPr>
        </p:nvSpPr>
        <p:spPr>
          <a:xfrm>
            <a:off x="7852441" y="3360263"/>
            <a:ext cx="3194969" cy="2430936"/>
          </a:xfrm>
        </p:spPr>
        <p:txBody>
          <a:bodyPr anchor="t">
            <a:normAutofit/>
          </a:bodyPr>
          <a:lstStyle>
            <a:lvl1pPr marL="0" indent="0">
              <a:buNone/>
              <a:defRPr sz="1401"/>
            </a:lvl1pPr>
            <a:lvl2pPr marL="457206" indent="0">
              <a:buNone/>
              <a:defRPr sz="1200"/>
            </a:lvl2pPr>
            <a:lvl3pPr marL="914411" indent="0">
              <a:buNone/>
              <a:defRPr sz="1001"/>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s-ES"/>
              <a:t>Editar el estilo de texto del patrón</a:t>
            </a:r>
          </a:p>
        </p:txBody>
      </p:sp>
      <p:sp>
        <p:nvSpPr>
          <p:cNvPr id="3" name="Date Placeholder 2"/>
          <p:cNvSpPr>
            <a:spLocks noGrp="1"/>
          </p:cNvSpPr>
          <p:nvPr>
            <p:ph type="dt" sz="half" idx="10"/>
          </p:nvPr>
        </p:nvSpPr>
        <p:spPr/>
        <p:txBody>
          <a:bodyPr/>
          <a:lstStyle/>
          <a:p>
            <a:fld id="{E6B9EF3C-2C96-4CDF-8A29-0BE74407E079}" type="datetimeFigureOut">
              <a:rPr lang="es-MX" smtClean="0"/>
              <a:t>27/02/2020</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90AC5482-BC5A-4BCA-B67F-5DB41F44E4E6}" type="slidenum">
              <a:rPr lang="es-MX" smtClean="0"/>
              <a:t>‹Nº›</a:t>
            </a:fld>
            <a:endParaRPr lang="es-MX"/>
          </a:p>
        </p:txBody>
      </p:sp>
    </p:spTree>
    <p:extLst>
      <p:ext uri="{BB962C8B-B14F-4D97-AF65-F5344CB8AC3E}">
        <p14:creationId xmlns:p14="http://schemas.microsoft.com/office/powerpoint/2010/main" val="2970487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1141412" y="609600"/>
            <a:ext cx="9905998" cy="1905000"/>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1141414" y="4404596"/>
            <a:ext cx="3195241" cy="576262"/>
          </a:xfrm>
        </p:spPr>
        <p:txBody>
          <a:bodyPr anchor="b">
            <a:noAutofit/>
          </a:bodyPr>
          <a:lstStyle>
            <a:lvl1pPr marL="0" indent="0">
              <a:lnSpc>
                <a:spcPct val="90000"/>
              </a:lnSpc>
              <a:buNone/>
              <a:defRPr sz="2000" b="0" cap="all" baseline="0">
                <a:solidFill>
                  <a:schemeClr val="tx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Editar el estilo de texto del patrón</a:t>
            </a:r>
          </a:p>
        </p:txBody>
      </p:sp>
      <p:sp>
        <p:nvSpPr>
          <p:cNvPr id="20" name="Picture Placeholder 2"/>
          <p:cNvSpPr>
            <a:spLocks noGrp="1" noChangeAspect="1"/>
          </p:cNvSpPr>
          <p:nvPr>
            <p:ph type="pic" idx="15"/>
          </p:nvPr>
        </p:nvSpPr>
        <p:spPr>
          <a:xfrm>
            <a:off x="1141414" y="2666998"/>
            <a:ext cx="3195241"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1" name="Text Placeholder 3"/>
          <p:cNvSpPr>
            <a:spLocks noGrp="1"/>
          </p:cNvSpPr>
          <p:nvPr>
            <p:ph type="body" sz="half" idx="18"/>
          </p:nvPr>
        </p:nvSpPr>
        <p:spPr>
          <a:xfrm>
            <a:off x="1141414" y="4980859"/>
            <a:ext cx="3195241" cy="817843"/>
          </a:xfrm>
        </p:spPr>
        <p:txBody>
          <a:bodyPr anchor="t">
            <a:normAutofit/>
          </a:bodyPr>
          <a:lstStyle>
            <a:lvl1pPr marL="0" indent="0">
              <a:buNone/>
              <a:defRPr sz="1401"/>
            </a:lvl1pPr>
            <a:lvl2pPr marL="457206" indent="0">
              <a:buNone/>
              <a:defRPr sz="1200"/>
            </a:lvl2pPr>
            <a:lvl3pPr marL="914411" indent="0">
              <a:buNone/>
              <a:defRPr sz="1001"/>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s-ES"/>
              <a:t>Editar el estilo de texto del patrón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Editar el estilo de texto del patrón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4" name="Text Placeholder 3"/>
          <p:cNvSpPr>
            <a:spLocks noGrp="1"/>
          </p:cNvSpPr>
          <p:nvPr>
            <p:ph type="body" sz="half" idx="19"/>
          </p:nvPr>
        </p:nvSpPr>
        <p:spPr>
          <a:xfrm>
            <a:off x="4487594" y="4980857"/>
            <a:ext cx="3200400" cy="810342"/>
          </a:xfrm>
        </p:spPr>
        <p:txBody>
          <a:bodyPr anchor="t">
            <a:normAutofit/>
          </a:bodyPr>
          <a:lstStyle>
            <a:lvl1pPr marL="0" indent="0">
              <a:buNone/>
              <a:defRPr sz="1401"/>
            </a:lvl1pPr>
            <a:lvl2pPr marL="457206" indent="0">
              <a:buNone/>
              <a:defRPr sz="1200"/>
            </a:lvl2pPr>
            <a:lvl3pPr marL="914411" indent="0">
              <a:buNone/>
              <a:defRPr sz="1001"/>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s-ES"/>
              <a:t>Editar el estilo de texto del patrón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Editar el estilo de texto del patrón</a:t>
            </a:r>
          </a:p>
        </p:txBody>
      </p:sp>
      <p:sp>
        <p:nvSpPr>
          <p:cNvPr id="26" name="Picture Placeholder 2"/>
          <p:cNvSpPr>
            <a:spLocks noGrp="1" noChangeAspect="1"/>
          </p:cNvSpPr>
          <p:nvPr>
            <p:ph type="pic" idx="22"/>
          </p:nvPr>
        </p:nvSpPr>
        <p:spPr>
          <a:xfrm>
            <a:off x="7852443"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7" name="Text Placeholder 3"/>
          <p:cNvSpPr>
            <a:spLocks noGrp="1"/>
          </p:cNvSpPr>
          <p:nvPr>
            <p:ph type="body" sz="half" idx="20"/>
          </p:nvPr>
        </p:nvSpPr>
        <p:spPr>
          <a:xfrm>
            <a:off x="7852441" y="4980855"/>
            <a:ext cx="3194969" cy="810345"/>
          </a:xfrm>
        </p:spPr>
        <p:txBody>
          <a:bodyPr anchor="t">
            <a:normAutofit/>
          </a:bodyPr>
          <a:lstStyle>
            <a:lvl1pPr marL="0" indent="0">
              <a:buNone/>
              <a:defRPr sz="1401"/>
            </a:lvl1pPr>
            <a:lvl2pPr marL="457206" indent="0">
              <a:buNone/>
              <a:defRPr sz="1200"/>
            </a:lvl2pPr>
            <a:lvl3pPr marL="914411" indent="0">
              <a:buNone/>
              <a:defRPr sz="1001"/>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s-ES"/>
              <a:t>Editar el estilo de texto del patrón</a:t>
            </a:r>
          </a:p>
        </p:txBody>
      </p:sp>
      <p:sp>
        <p:nvSpPr>
          <p:cNvPr id="3" name="Date Placeholder 2"/>
          <p:cNvSpPr>
            <a:spLocks noGrp="1"/>
          </p:cNvSpPr>
          <p:nvPr>
            <p:ph type="dt" sz="half" idx="10"/>
          </p:nvPr>
        </p:nvSpPr>
        <p:spPr/>
        <p:txBody>
          <a:bodyPr/>
          <a:lstStyle/>
          <a:p>
            <a:fld id="{E6B9EF3C-2C96-4CDF-8A29-0BE74407E079}" type="datetimeFigureOut">
              <a:rPr lang="es-MX" smtClean="0"/>
              <a:t>27/02/2020</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90AC5482-BC5A-4BCA-B67F-5DB41F44E4E6}" type="slidenum">
              <a:rPr lang="es-MX" smtClean="0"/>
              <a:t>‹Nº›</a:t>
            </a:fld>
            <a:endParaRPr lang="es-MX"/>
          </a:p>
        </p:txBody>
      </p:sp>
    </p:spTree>
    <p:extLst>
      <p:ext uri="{BB962C8B-B14F-4D97-AF65-F5344CB8AC3E}">
        <p14:creationId xmlns:p14="http://schemas.microsoft.com/office/powerpoint/2010/main" val="1481082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6B9EF3C-2C96-4CDF-8A29-0BE74407E079}" type="datetimeFigureOut">
              <a:rPr lang="es-MX" smtClean="0"/>
              <a:t>27/02/2020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0AC5482-BC5A-4BCA-B67F-5DB41F44E4E6}" type="slidenum">
              <a:rPr lang="es-MX" smtClean="0"/>
              <a:t>‹Nº›</a:t>
            </a:fld>
            <a:endParaRPr lang="es-MX"/>
          </a:p>
        </p:txBody>
      </p:sp>
    </p:spTree>
    <p:extLst>
      <p:ext uri="{BB962C8B-B14F-4D97-AF65-F5344CB8AC3E}">
        <p14:creationId xmlns:p14="http://schemas.microsoft.com/office/powerpoint/2010/main" val="3440286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1" y="609600"/>
            <a:ext cx="2005012" cy="518160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41410" y="609600"/>
            <a:ext cx="7748590" cy="5181601"/>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6B9EF3C-2C96-4CDF-8A29-0BE74407E079}" type="datetimeFigureOut">
              <a:rPr lang="es-MX" smtClean="0"/>
              <a:t>27/02/2020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0AC5482-BC5A-4BCA-B67F-5DB41F44E4E6}" type="slidenum">
              <a:rPr lang="es-MX" smtClean="0"/>
              <a:t>‹Nº›</a:t>
            </a:fld>
            <a:endParaRPr lang="es-MX"/>
          </a:p>
        </p:txBody>
      </p:sp>
    </p:spTree>
    <p:extLst>
      <p:ext uri="{BB962C8B-B14F-4D97-AF65-F5344CB8AC3E}">
        <p14:creationId xmlns:p14="http://schemas.microsoft.com/office/powerpoint/2010/main" val="2560645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6B9EF3C-2C96-4CDF-8A29-0BE74407E079}" type="datetimeFigureOut">
              <a:rPr lang="es-MX" smtClean="0"/>
              <a:t>27/02/2020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0AC5482-BC5A-4BCA-B67F-5DB41F44E4E6}" type="slidenum">
              <a:rPr lang="es-MX" smtClean="0"/>
              <a:t>‹Nº›</a:t>
            </a:fld>
            <a:endParaRPr lang="es-MX"/>
          </a:p>
        </p:txBody>
      </p:sp>
    </p:spTree>
    <p:extLst>
      <p:ext uri="{BB962C8B-B14F-4D97-AF65-F5344CB8AC3E}">
        <p14:creationId xmlns:p14="http://schemas.microsoft.com/office/powerpoint/2010/main" val="251703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6B9EF3C-2C96-4CDF-8A29-0BE74407E079}" type="datetimeFigureOut">
              <a:rPr lang="es-MX" smtClean="0"/>
              <a:t>27/02/2020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0AC5482-BC5A-4BCA-B67F-5DB41F44E4E6}" type="slidenum">
              <a:rPr lang="es-MX" smtClean="0"/>
              <a:t>‹Nº›</a:t>
            </a:fld>
            <a:endParaRPr lang="es-MX"/>
          </a:p>
        </p:txBody>
      </p:sp>
    </p:spTree>
    <p:extLst>
      <p:ext uri="{BB962C8B-B14F-4D97-AF65-F5344CB8AC3E}">
        <p14:creationId xmlns:p14="http://schemas.microsoft.com/office/powerpoint/2010/main" val="3399957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41412" y="1419227"/>
            <a:ext cx="9906000" cy="2852737"/>
          </a:xfrm>
        </p:spPr>
        <p:txBody>
          <a:bodyPr anchor="b">
            <a:normAutofit/>
          </a:bodyPr>
          <a:lstStyle>
            <a:lvl1pPr>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1412" y="4424362"/>
            <a:ext cx="9906000" cy="1374776"/>
          </a:xfrm>
        </p:spPr>
        <p:txBody>
          <a:bodyPr>
            <a:normAutofit/>
          </a:bodyPr>
          <a:lstStyle>
            <a:lvl1pPr marL="0" indent="0">
              <a:buNone/>
              <a:defRPr sz="1801" cap="all" baseline="0">
                <a:solidFill>
                  <a:schemeClr val="tx1">
                    <a:tint val="75000"/>
                  </a:schemeClr>
                </a:solidFill>
              </a:defRPr>
            </a:lvl1pPr>
            <a:lvl2pPr marL="457206" indent="0">
              <a:buNone/>
              <a:defRPr sz="1801">
                <a:solidFill>
                  <a:schemeClr val="tx1">
                    <a:tint val="75000"/>
                  </a:schemeClr>
                </a:solidFill>
              </a:defRPr>
            </a:lvl2pPr>
            <a:lvl3pPr marL="914411" indent="0">
              <a:buNone/>
              <a:defRPr sz="1801">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E6B9EF3C-2C96-4CDF-8A29-0BE74407E079}" type="datetimeFigureOut">
              <a:rPr lang="es-MX" smtClean="0"/>
              <a:t>27/02/2020</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0AC5482-BC5A-4BCA-B67F-5DB41F44E4E6}" type="slidenum">
              <a:rPr lang="es-MX" smtClean="0"/>
              <a:t>‹Nº›</a:t>
            </a:fld>
            <a:endParaRPr lang="es-MX"/>
          </a:p>
        </p:txBody>
      </p:sp>
    </p:spTree>
    <p:extLst>
      <p:ext uri="{BB962C8B-B14F-4D97-AF65-F5344CB8AC3E}">
        <p14:creationId xmlns:p14="http://schemas.microsoft.com/office/powerpoint/2010/main" val="2154261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1" y="2249486"/>
            <a:ext cx="4875211" cy="354171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6B9EF3C-2C96-4CDF-8A29-0BE74407E079}" type="datetimeFigureOut">
              <a:rPr lang="es-MX" smtClean="0"/>
              <a:t>27/02/2020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0AC5482-BC5A-4BCA-B67F-5DB41F44E4E6}" type="slidenum">
              <a:rPr lang="es-MX" smtClean="0"/>
              <a:t>‹Nº›</a:t>
            </a:fld>
            <a:endParaRPr lang="es-MX"/>
          </a:p>
        </p:txBody>
      </p:sp>
    </p:spTree>
    <p:extLst>
      <p:ext uri="{BB962C8B-B14F-4D97-AF65-F5344CB8AC3E}">
        <p14:creationId xmlns:p14="http://schemas.microsoft.com/office/powerpoint/2010/main" val="1458404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141412" y="619126"/>
            <a:ext cx="9906000" cy="1477961"/>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0021" y="2249486"/>
            <a:ext cx="4649783" cy="823912"/>
          </a:xfrm>
        </p:spPr>
        <p:txBody>
          <a:bodyPr anchor="b"/>
          <a:lstStyle>
            <a:lvl1pPr marL="0" indent="0">
              <a:lnSpc>
                <a:spcPct val="90000"/>
              </a:lnSpc>
              <a:buNone/>
              <a:defRPr sz="2400" b="0" cap="all" baseline="0">
                <a:solidFill>
                  <a:schemeClr val="tx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141411" y="3073398"/>
            <a:ext cx="4878391" cy="2717801"/>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00807" y="2249485"/>
            <a:ext cx="4646603" cy="823912"/>
          </a:xfrm>
        </p:spPr>
        <p:txBody>
          <a:bodyPr anchor="b"/>
          <a:lstStyle>
            <a:lvl1pPr marL="0" indent="0">
              <a:lnSpc>
                <a:spcPct val="90000"/>
              </a:lnSpc>
              <a:buNone/>
              <a:defRPr sz="2400" b="0" cap="all" baseline="0">
                <a:solidFill>
                  <a:schemeClr val="tx1"/>
                </a:solidFill>
              </a:defRPr>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172199" y="3073398"/>
            <a:ext cx="4875211" cy="2717801"/>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E6B9EF3C-2C96-4CDF-8A29-0BE74407E079}" type="datetimeFigureOut">
              <a:rPr lang="es-MX" smtClean="0"/>
              <a:t>27/02/2020</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90AC5482-BC5A-4BCA-B67F-5DB41F44E4E6}" type="slidenum">
              <a:rPr lang="es-MX" smtClean="0"/>
              <a:t>‹Nº›</a:t>
            </a:fld>
            <a:endParaRPr lang="es-MX"/>
          </a:p>
        </p:txBody>
      </p:sp>
    </p:spTree>
    <p:extLst>
      <p:ext uri="{BB962C8B-B14F-4D97-AF65-F5344CB8AC3E}">
        <p14:creationId xmlns:p14="http://schemas.microsoft.com/office/powerpoint/2010/main" val="996374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6B9EF3C-2C96-4CDF-8A29-0BE74407E079}" type="datetimeFigureOut">
              <a:rPr lang="es-MX" smtClean="0"/>
              <a:t>27/02/2020</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90AC5482-BC5A-4BCA-B67F-5DB41F44E4E6}" type="slidenum">
              <a:rPr lang="es-MX" smtClean="0"/>
              <a:t>‹Nº›</a:t>
            </a:fld>
            <a:endParaRPr lang="es-MX"/>
          </a:p>
        </p:txBody>
      </p:sp>
    </p:spTree>
    <p:extLst>
      <p:ext uri="{BB962C8B-B14F-4D97-AF65-F5344CB8AC3E}">
        <p14:creationId xmlns:p14="http://schemas.microsoft.com/office/powerpoint/2010/main" val="999445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B9EF3C-2C96-4CDF-8A29-0BE74407E079}" type="datetimeFigureOut">
              <a:rPr lang="es-MX" smtClean="0"/>
              <a:t>27/02/2020</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90AC5482-BC5A-4BCA-B67F-5DB41F44E4E6}" type="slidenum">
              <a:rPr lang="es-MX" smtClean="0"/>
              <a:t>‹Nº›</a:t>
            </a:fld>
            <a:endParaRPr lang="es-MX"/>
          </a:p>
        </p:txBody>
      </p:sp>
    </p:spTree>
    <p:extLst>
      <p:ext uri="{BB962C8B-B14F-4D97-AF65-F5344CB8AC3E}">
        <p14:creationId xmlns:p14="http://schemas.microsoft.com/office/powerpoint/2010/main" val="1061567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6707" y="609601"/>
            <a:ext cx="3856037" cy="1639884"/>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56202" y="592666"/>
            <a:ext cx="5891209" cy="5198534"/>
          </a:xfrm>
        </p:spPr>
        <p:txBody>
          <a:bodyPr anchor="ct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46707" y="2249486"/>
            <a:ext cx="3856037" cy="3541714"/>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s-ES"/>
              <a:t>Editar el estilo de texto del patrón</a:t>
            </a:r>
          </a:p>
        </p:txBody>
      </p:sp>
      <p:sp>
        <p:nvSpPr>
          <p:cNvPr id="5" name="Date Placeholder 4"/>
          <p:cNvSpPr>
            <a:spLocks noGrp="1"/>
          </p:cNvSpPr>
          <p:nvPr>
            <p:ph type="dt" sz="half" idx="10"/>
          </p:nvPr>
        </p:nvSpPr>
        <p:spPr/>
        <p:txBody>
          <a:bodyPr/>
          <a:lstStyle/>
          <a:p>
            <a:fld id="{E6B9EF3C-2C96-4CDF-8A29-0BE74407E079}" type="datetimeFigureOut">
              <a:rPr lang="es-MX" smtClean="0"/>
              <a:t>27/02/2020</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0AC5482-BC5A-4BCA-B67F-5DB41F44E4E6}" type="slidenum">
              <a:rPr lang="es-MX" smtClean="0"/>
              <a:t>‹Nº›</a:t>
            </a:fld>
            <a:endParaRPr lang="es-MX"/>
          </a:p>
        </p:txBody>
      </p:sp>
    </p:spTree>
    <p:extLst>
      <p:ext uri="{BB962C8B-B14F-4D97-AF65-F5344CB8AC3E}">
        <p14:creationId xmlns:p14="http://schemas.microsoft.com/office/powerpoint/2010/main" val="3053738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0">
            <a:alphaModFix amt="30000"/>
            <a:extLst>
              <a:ext uri="{28A0092B-C50C-407E-A947-70E740481C1C}">
                <a14:useLocalDpi xmlns:a14="http://schemas.microsoft.com/office/drawing/2010/main" val="0"/>
              </a:ext>
            </a:extLst>
          </a:blip>
          <a:srcRect/>
          <a:stretch>
            <a:fillRect/>
          </a:stretch>
        </p:blipFill>
        <p:spPr bwMode="auto">
          <a:xfrm>
            <a:off x="0" y="-1"/>
            <a:ext cx="12192004"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1"/>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9"/>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3" y="2249487"/>
            <a:ext cx="9905998" cy="3541714"/>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456921" y="5883277"/>
            <a:ext cx="2743200" cy="365125"/>
          </a:xfrm>
          <a:prstGeom prst="rect">
            <a:avLst/>
          </a:prstGeom>
        </p:spPr>
        <p:txBody>
          <a:bodyPr vert="horz" lIns="91440" tIns="45720" rIns="91440" bIns="45720" rtlCol="0" anchor="ctr"/>
          <a:lstStyle>
            <a:lvl1pPr algn="r">
              <a:defRPr sz="1051">
                <a:solidFill>
                  <a:schemeClr val="tx1">
                    <a:tint val="75000"/>
                  </a:schemeClr>
                </a:solidFill>
              </a:defRPr>
            </a:lvl1pPr>
          </a:lstStyle>
          <a:p>
            <a:fld id="{E6B9EF3C-2C96-4CDF-8A29-0BE74407E079}" type="datetimeFigureOut">
              <a:rPr lang="es-MX" smtClean="0"/>
              <a:t>27/02/2020</a:t>
            </a:fld>
            <a:endParaRPr lang="es-MX"/>
          </a:p>
        </p:txBody>
      </p:sp>
      <p:sp>
        <p:nvSpPr>
          <p:cNvPr id="5" name="Footer Placeholder 4"/>
          <p:cNvSpPr>
            <a:spLocks noGrp="1"/>
          </p:cNvSpPr>
          <p:nvPr>
            <p:ph type="ftr" sz="quarter" idx="3"/>
          </p:nvPr>
        </p:nvSpPr>
        <p:spPr>
          <a:xfrm>
            <a:off x="1141413" y="5883276"/>
            <a:ext cx="6239308" cy="365125"/>
          </a:xfrm>
          <a:prstGeom prst="rect">
            <a:avLst/>
          </a:prstGeom>
        </p:spPr>
        <p:txBody>
          <a:bodyPr vert="horz" lIns="91440" tIns="45720" rIns="91440" bIns="45720" rtlCol="0" anchor="ctr"/>
          <a:lstStyle>
            <a:lvl1pPr algn="l">
              <a:defRPr sz="1051" cap="all" baseline="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10276322" y="5883275"/>
            <a:ext cx="771090" cy="365125"/>
          </a:xfrm>
          <a:prstGeom prst="rect">
            <a:avLst/>
          </a:prstGeom>
        </p:spPr>
        <p:txBody>
          <a:bodyPr vert="horz" lIns="91440" tIns="45720" rIns="91440" bIns="45720" rtlCol="0" anchor="ctr"/>
          <a:lstStyle>
            <a:lvl1pPr algn="r">
              <a:defRPr sz="1051">
                <a:solidFill>
                  <a:schemeClr val="tx1">
                    <a:tint val="75000"/>
                  </a:schemeClr>
                </a:solidFill>
              </a:defRPr>
            </a:lvl1pPr>
          </a:lstStyle>
          <a:p>
            <a:fld id="{90AC5482-BC5A-4BCA-B67F-5DB41F44E4E6}" type="slidenum">
              <a:rPr lang="es-MX" smtClean="0"/>
              <a:t>‹Nº›</a:t>
            </a:fld>
            <a:endParaRPr lang="es-MX"/>
          </a:p>
        </p:txBody>
      </p:sp>
    </p:spTree>
    <p:extLst>
      <p:ext uri="{BB962C8B-B14F-4D97-AF65-F5344CB8AC3E}">
        <p14:creationId xmlns:p14="http://schemas.microsoft.com/office/powerpoint/2010/main" val="36221852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8"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Lst>
  <p:txStyles>
    <p:titleStyle>
      <a:lvl1pPr algn="l" defTabSz="914411"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4" indent="-228604" algn="l" defTabSz="914411" rtl="0" eaLnBrk="1" latinLnBrk="0" hangingPunct="1">
        <a:lnSpc>
          <a:spcPct val="120000"/>
        </a:lnSpc>
        <a:spcBef>
          <a:spcPts val="1001"/>
        </a:spcBef>
        <a:buSzPct val="125000"/>
        <a:buFont typeface="Arial" panose="020B0604020202020204" pitchFamily="34" charset="0"/>
        <a:buChar char="•"/>
        <a:defRPr sz="2400" kern="1200">
          <a:solidFill>
            <a:schemeClr val="tx1"/>
          </a:solidFill>
          <a:latin typeface="+mn-lt"/>
          <a:ea typeface="+mn-ea"/>
          <a:cs typeface="+mn-cs"/>
        </a:defRPr>
      </a:lvl1pPr>
      <a:lvl2pPr marL="685809" indent="-228604" algn="l" defTabSz="914411"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15" indent="-228604" algn="l" defTabSz="914411" rtl="0" eaLnBrk="1" latinLnBrk="0" hangingPunct="1">
        <a:lnSpc>
          <a:spcPct val="120000"/>
        </a:lnSpc>
        <a:spcBef>
          <a:spcPts val="500"/>
        </a:spcBef>
        <a:buSzPct val="125000"/>
        <a:buFont typeface="Arial" panose="020B0604020202020204" pitchFamily="34" charset="0"/>
        <a:buChar char="•"/>
        <a:defRPr sz="1801" kern="1200">
          <a:solidFill>
            <a:schemeClr val="tx1"/>
          </a:solidFill>
          <a:latin typeface="+mn-lt"/>
          <a:ea typeface="+mn-ea"/>
          <a:cs typeface="+mn-cs"/>
        </a:defRPr>
      </a:lvl3pPr>
      <a:lvl4pPr marL="1600221" indent="-228604" algn="l" defTabSz="914411"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27" indent="-228604" algn="l" defTabSz="914411"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32" indent="-228604" algn="l" defTabSz="914411" rtl="0" eaLnBrk="1" latinLnBrk="0" hangingPunct="1">
        <a:lnSpc>
          <a:spcPct val="120000"/>
        </a:lnSpc>
        <a:spcBef>
          <a:spcPts val="500"/>
        </a:spcBef>
        <a:buSzPct val="125000"/>
        <a:buFont typeface="Arial" panose="020B0604020202020204" pitchFamily="34" charset="0"/>
        <a:buChar char="•"/>
        <a:defRPr sz="1401" kern="1200">
          <a:solidFill>
            <a:schemeClr val="tx1"/>
          </a:solidFill>
          <a:latin typeface="+mn-lt"/>
          <a:ea typeface="+mn-ea"/>
          <a:cs typeface="+mn-cs"/>
        </a:defRPr>
      </a:lvl6pPr>
      <a:lvl7pPr marL="2971838" indent="-228604" algn="l" defTabSz="914411" rtl="0" eaLnBrk="1" latinLnBrk="0" hangingPunct="1">
        <a:lnSpc>
          <a:spcPct val="120000"/>
        </a:lnSpc>
        <a:spcBef>
          <a:spcPts val="500"/>
        </a:spcBef>
        <a:buSzPct val="125000"/>
        <a:buFont typeface="Arial" panose="020B0604020202020204" pitchFamily="34" charset="0"/>
        <a:buChar char="•"/>
        <a:defRPr sz="1401" kern="1200">
          <a:solidFill>
            <a:schemeClr val="tx1"/>
          </a:solidFill>
          <a:latin typeface="+mn-lt"/>
          <a:ea typeface="+mn-ea"/>
          <a:cs typeface="+mn-cs"/>
        </a:defRPr>
      </a:lvl7pPr>
      <a:lvl8pPr marL="3429044" indent="-228604" algn="l" defTabSz="914411" rtl="0" eaLnBrk="1" latinLnBrk="0" hangingPunct="1">
        <a:lnSpc>
          <a:spcPct val="120000"/>
        </a:lnSpc>
        <a:spcBef>
          <a:spcPts val="500"/>
        </a:spcBef>
        <a:buSzPct val="125000"/>
        <a:buFont typeface="Arial" panose="020B0604020202020204" pitchFamily="34" charset="0"/>
        <a:buChar char="•"/>
        <a:defRPr sz="1401" kern="1200">
          <a:solidFill>
            <a:schemeClr val="tx1"/>
          </a:solidFill>
          <a:latin typeface="+mn-lt"/>
          <a:ea typeface="+mn-ea"/>
          <a:cs typeface="+mn-cs"/>
        </a:defRPr>
      </a:lvl8pPr>
      <a:lvl9pPr marL="3886249" indent="-228604" algn="l" defTabSz="914411" rtl="0" eaLnBrk="1" latinLnBrk="0" hangingPunct="1">
        <a:lnSpc>
          <a:spcPct val="120000"/>
        </a:lnSpc>
        <a:spcBef>
          <a:spcPts val="500"/>
        </a:spcBef>
        <a:buSzPct val="125000"/>
        <a:buFont typeface="Arial" panose="020B0604020202020204" pitchFamily="34" charset="0"/>
        <a:buChar char="•"/>
        <a:defRPr sz="1401"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8.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image" Target="../media/image24.png"/><Relationship Id="rId5" Type="http://schemas.microsoft.com/office/2007/relationships/hdphoto" Target="../media/hdphoto6.wdp"/><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8.xml"/><Relationship Id="rId5" Type="http://schemas.microsoft.com/office/2007/relationships/hdphoto" Target="../media/hdphoto9.wdp"/><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3.jf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20775" y="147005"/>
            <a:ext cx="5707001" cy="1437957"/>
          </a:xfrm>
          <a:ln/>
        </p:spPr>
        <p:style>
          <a:lnRef idx="2">
            <a:schemeClr val="accent3"/>
          </a:lnRef>
          <a:fillRef idx="1">
            <a:schemeClr val="lt1"/>
          </a:fillRef>
          <a:effectRef idx="0">
            <a:schemeClr val="accent3"/>
          </a:effectRef>
          <a:fontRef idx="minor">
            <a:schemeClr val="dk1"/>
          </a:fontRef>
        </p:style>
        <p:txBody>
          <a:bodyPr>
            <a:normAutofit/>
          </a:bodyPr>
          <a:lstStyle/>
          <a:p>
            <a:pPr algn="ctr"/>
            <a:r>
              <a:rPr lang="es-MX" b="1" cap="none" dirty="0">
                <a:ln w="22225">
                  <a:solidFill>
                    <a:schemeClr val="accent2"/>
                  </a:solidFill>
                  <a:prstDash val="solid"/>
                </a:ln>
                <a:solidFill>
                  <a:schemeClr val="accent2">
                    <a:lumMod val="40000"/>
                    <a:lumOff val="60000"/>
                  </a:schemeClr>
                </a:solidFill>
              </a:rPr>
              <a:t>Seguridad en el laboratorio</a:t>
            </a:r>
          </a:p>
        </p:txBody>
      </p:sp>
      <p:sp>
        <p:nvSpPr>
          <p:cNvPr id="6" name="CuadroTexto 5"/>
          <p:cNvSpPr txBox="1"/>
          <p:nvPr/>
        </p:nvSpPr>
        <p:spPr>
          <a:xfrm>
            <a:off x="120775" y="1680120"/>
            <a:ext cx="5707001" cy="5040387"/>
          </a:xfrm>
          <a:prstGeom prst="round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endParaRPr lang="es-MX" sz="1801" dirty="0">
              <a:ln w="0"/>
              <a:effectLst>
                <a:outerShdw blurRad="38100" dist="19050" dir="2700000" algn="tl" rotWithShape="0">
                  <a:schemeClr val="dk1">
                    <a:alpha val="40000"/>
                  </a:schemeClr>
                </a:outerShdw>
              </a:effectLst>
            </a:endParaRPr>
          </a:p>
          <a:p>
            <a:pPr algn="ctr"/>
            <a:endParaRPr lang="es-MX" sz="1801" dirty="0">
              <a:ln w="0"/>
              <a:effectLst>
                <a:outerShdw blurRad="38100" dist="19050" dir="2700000" algn="tl" rotWithShape="0">
                  <a:schemeClr val="dk1">
                    <a:alpha val="40000"/>
                  </a:schemeClr>
                </a:outerShdw>
              </a:effectLst>
            </a:endParaRPr>
          </a:p>
          <a:p>
            <a:pPr algn="ctr"/>
            <a:endParaRPr lang="es-MX" sz="1801" dirty="0">
              <a:ln w="0"/>
              <a:effectLst>
                <a:outerShdw blurRad="38100" dist="19050" dir="2700000" algn="tl" rotWithShape="0">
                  <a:schemeClr val="dk1">
                    <a:alpha val="40000"/>
                  </a:schemeClr>
                </a:outerShdw>
              </a:effectLst>
            </a:endParaRPr>
          </a:p>
          <a:p>
            <a:pPr algn="r"/>
            <a:r>
              <a:rPr lang="es-MX" sz="2000" dirty="0">
                <a:ln w="0"/>
                <a:solidFill>
                  <a:schemeClr val="tx1"/>
                </a:solidFill>
                <a:effectLst>
                  <a:outerShdw blurRad="38100" dist="19050" dir="2700000" algn="tl" rotWithShape="0">
                    <a:schemeClr val="dk1">
                      <a:alpha val="40000"/>
                    </a:schemeClr>
                  </a:outerShdw>
                </a:effectLst>
              </a:rPr>
              <a:t>Nieto Peña María de Lourdes</a:t>
            </a:r>
          </a:p>
          <a:p>
            <a:pPr algn="ctr"/>
            <a:endParaRPr lang="es-MX" sz="2000" dirty="0">
              <a:ln w="0"/>
              <a:solidFill>
                <a:schemeClr val="tx1"/>
              </a:solidFill>
              <a:effectLst>
                <a:outerShdw blurRad="38100" dist="19050" dir="2700000" algn="tl" rotWithShape="0">
                  <a:schemeClr val="dk1">
                    <a:alpha val="40000"/>
                  </a:schemeClr>
                </a:outerShdw>
              </a:effectLst>
            </a:endParaRPr>
          </a:p>
          <a:p>
            <a:pPr algn="ctr"/>
            <a:endParaRPr lang="es-MX" sz="2000" dirty="0">
              <a:ln w="0"/>
              <a:solidFill>
                <a:schemeClr val="tx1"/>
              </a:solidFill>
              <a:effectLst>
                <a:outerShdw blurRad="38100" dist="19050" dir="2700000" algn="tl" rotWithShape="0">
                  <a:schemeClr val="dk1">
                    <a:alpha val="40000"/>
                  </a:schemeClr>
                </a:outerShdw>
              </a:effectLst>
            </a:endParaRPr>
          </a:p>
          <a:p>
            <a:pPr algn="ctr"/>
            <a:endParaRPr lang="es-MX" sz="2000" dirty="0">
              <a:ln w="0"/>
              <a:solidFill>
                <a:schemeClr val="tx1"/>
              </a:solidFill>
              <a:effectLst>
                <a:outerShdw blurRad="38100" dist="19050" dir="2700000" algn="tl" rotWithShape="0">
                  <a:schemeClr val="dk1">
                    <a:alpha val="40000"/>
                  </a:schemeClr>
                </a:outerShdw>
              </a:effectLst>
            </a:endParaRPr>
          </a:p>
          <a:p>
            <a:pPr algn="ctr"/>
            <a:endParaRPr lang="es-MX" sz="2000" dirty="0">
              <a:ln w="0"/>
              <a:solidFill>
                <a:schemeClr val="tx1"/>
              </a:solidFill>
              <a:effectLst>
                <a:outerShdw blurRad="38100" dist="19050" dir="2700000" algn="tl" rotWithShape="0">
                  <a:schemeClr val="dk1">
                    <a:alpha val="40000"/>
                  </a:schemeClr>
                </a:outerShdw>
              </a:effectLst>
            </a:endParaRPr>
          </a:p>
          <a:p>
            <a:pPr algn="ctr"/>
            <a:r>
              <a:rPr lang="es-MX" sz="2000" dirty="0">
                <a:ln w="0"/>
                <a:solidFill>
                  <a:schemeClr val="tx1"/>
                </a:solidFill>
                <a:effectLst>
                  <a:outerShdw blurRad="38100" dist="19050" dir="2700000" algn="tl" rotWithShape="0">
                    <a:schemeClr val="dk1">
                      <a:alpha val="40000"/>
                    </a:schemeClr>
                  </a:outerShdw>
                </a:effectLst>
              </a:rPr>
              <a:t>Gómez Alfaro Katia</a:t>
            </a:r>
          </a:p>
          <a:p>
            <a:pPr algn="ctr"/>
            <a:r>
              <a:rPr lang="es-MX" sz="2000" dirty="0">
                <a:ln w="0"/>
                <a:solidFill>
                  <a:schemeClr val="tx1"/>
                </a:solidFill>
                <a:effectLst>
                  <a:outerShdw blurRad="38100" dist="19050" dir="2700000" algn="tl" rotWithShape="0">
                    <a:schemeClr val="dk1">
                      <a:alpha val="40000"/>
                    </a:schemeClr>
                  </a:outerShdw>
                </a:effectLst>
              </a:rPr>
              <a:t>Nataren Ruiz Diana Fabiola</a:t>
            </a:r>
          </a:p>
          <a:p>
            <a:pPr algn="ctr"/>
            <a:r>
              <a:rPr lang="es-MX" sz="2000" dirty="0">
                <a:ln w="0"/>
                <a:solidFill>
                  <a:schemeClr val="tx1"/>
                </a:solidFill>
                <a:effectLst>
                  <a:outerShdw blurRad="38100" dist="19050" dir="2700000" algn="tl" rotWithShape="0">
                    <a:schemeClr val="dk1">
                      <a:alpha val="40000"/>
                    </a:schemeClr>
                  </a:outerShdw>
                </a:effectLst>
              </a:rPr>
              <a:t>Pérez Martínez Janya Haidedt</a:t>
            </a:r>
          </a:p>
          <a:p>
            <a:pPr algn="ctr"/>
            <a:r>
              <a:rPr lang="es-MX" sz="2000" dirty="0">
                <a:ln w="0"/>
                <a:solidFill>
                  <a:schemeClr val="tx1"/>
                </a:solidFill>
                <a:effectLst>
                  <a:outerShdw blurRad="38100" dist="19050" dir="2700000" algn="tl" rotWithShape="0">
                    <a:schemeClr val="dk1">
                      <a:alpha val="40000"/>
                    </a:schemeClr>
                  </a:outerShdw>
                </a:effectLst>
              </a:rPr>
              <a:t>Piña González Emily Ixmeni</a:t>
            </a:r>
          </a:p>
          <a:p>
            <a:pPr algn="ctr"/>
            <a:r>
              <a:rPr lang="es-MX" sz="2000" dirty="0">
                <a:ln w="0"/>
                <a:solidFill>
                  <a:schemeClr val="tx1"/>
                </a:solidFill>
                <a:effectLst>
                  <a:outerShdw blurRad="38100" dist="19050" dir="2700000" algn="tl" rotWithShape="0">
                    <a:schemeClr val="dk1">
                      <a:alpha val="40000"/>
                    </a:schemeClr>
                  </a:outerShdw>
                </a:effectLst>
              </a:rPr>
              <a:t>Santiago Pérez Emmanuel Isaías</a:t>
            </a:r>
          </a:p>
          <a:p>
            <a:pPr algn="ctr"/>
            <a:endParaRPr lang="es-MX" sz="1801" dirty="0">
              <a:ln w="0"/>
              <a:effectLst>
                <a:outerShdw blurRad="38100" dist="19050" dir="2700000" algn="tl" rotWithShape="0">
                  <a:schemeClr val="dk1">
                    <a:alpha val="40000"/>
                  </a:schemeClr>
                </a:outerShdw>
              </a:effectLst>
            </a:endParaRPr>
          </a:p>
          <a:p>
            <a:pPr algn="ctr"/>
            <a:endParaRPr lang="es-MX" sz="1801" dirty="0">
              <a:ln w="0"/>
              <a:effectLst>
                <a:outerShdw blurRad="38100" dist="19050" dir="2700000" algn="tl" rotWithShape="0">
                  <a:schemeClr val="dk1">
                    <a:alpha val="40000"/>
                  </a:schemeClr>
                </a:outerShdw>
              </a:effectLst>
            </a:endParaRPr>
          </a:p>
        </p:txBody>
      </p:sp>
      <p:pic>
        <p:nvPicPr>
          <p:cNvPr id="7" name="Picture 4" descr="quimica-logo-3 | Instituto Terra Nova / Cent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67" y="1680120"/>
            <a:ext cx="2878711" cy="1614261"/>
          </a:xfrm>
          <a:prstGeom prst="rect">
            <a:avLst/>
          </a:prstGeom>
          <a:noFill/>
          <a:extLst>
            <a:ext uri="{909E8E84-426E-40DD-AFC4-6F175D3DCCD1}">
              <a14:hiddenFill xmlns:a14="http://schemas.microsoft.com/office/drawing/2010/main">
                <a:solidFill>
                  <a:srgbClr val="FFFFFF"/>
                </a:solidFill>
              </a14:hiddenFill>
            </a:ext>
          </a:extLst>
        </p:spPr>
      </p:pic>
      <p:sp>
        <p:nvSpPr>
          <p:cNvPr id="9" name="Título 3"/>
          <p:cNvSpPr txBox="1">
            <a:spLocks/>
          </p:cNvSpPr>
          <p:nvPr/>
        </p:nvSpPr>
        <p:spPr>
          <a:xfrm>
            <a:off x="2880742" y="2348906"/>
            <a:ext cx="2753879" cy="472441"/>
          </a:xfrm>
          <a:prstGeom prst="rect">
            <a:avLst/>
          </a:prstGeom>
        </p:spPr>
        <p:txBody>
          <a:bodyPr vert="horz" lIns="91440" tIns="45721" rIns="91440" bIns="45721" rtlCol="0" anchor="b">
            <a:noAutofit/>
          </a:bodyPr>
          <a:lstStyle>
            <a:lvl1pPr algn="l" defTabSz="914400" rtl="0" eaLnBrk="1" latinLnBrk="0" hangingPunct="1">
              <a:lnSpc>
                <a:spcPct val="90000"/>
              </a:lnSpc>
              <a:spcBef>
                <a:spcPct val="0"/>
              </a:spcBef>
              <a:buNone/>
              <a:defRPr lang="en-US" sz="2800" b="0" kern="1200" cap="none" spc="0" baseline="0">
                <a:solidFill>
                  <a:srgbClr val="FFFFFF"/>
                </a:solidFill>
                <a:effectLst/>
                <a:latin typeface="+mj-lt"/>
                <a:ea typeface="+mn-ea"/>
                <a:cs typeface="+mn-cs"/>
              </a:defRPr>
            </a:lvl1pPr>
          </a:lstStyle>
          <a:p>
            <a:pPr algn="ctr"/>
            <a:r>
              <a:rPr lang="es-MX" sz="4000" b="1" dirty="0">
                <a:gradFill flip="none" rotWithShape="1">
                  <a:gsLst>
                    <a:gs pos="0">
                      <a:srgbClr val="007CA2">
                        <a:shade val="30000"/>
                        <a:satMod val="115000"/>
                      </a:srgbClr>
                    </a:gs>
                    <a:gs pos="50000">
                      <a:srgbClr val="007CA2">
                        <a:shade val="67500"/>
                        <a:satMod val="115000"/>
                      </a:srgbClr>
                    </a:gs>
                    <a:gs pos="100000">
                      <a:srgbClr val="007CA2">
                        <a:shade val="100000"/>
                        <a:satMod val="115000"/>
                      </a:srgbClr>
                    </a:gs>
                  </a:gsLst>
                  <a:lin ang="2700000" scaled="1"/>
                  <a:tileRect/>
                </a:gradFill>
                <a:latin typeface="Berlin Sans FB Demi" panose="020E0802020502020306" pitchFamily="34" charset="0"/>
              </a:rPr>
              <a:t>inorgánica</a:t>
            </a:r>
          </a:p>
        </p:txBody>
      </p:sp>
      <p:pic>
        <p:nvPicPr>
          <p:cNvPr id="4" name="Imagen 3"/>
          <p:cNvPicPr>
            <a:picLocks noChangeAspect="1"/>
          </p:cNvPicPr>
          <p:nvPr/>
        </p:nvPicPr>
        <p:blipFill rotWithShape="1">
          <a:blip r:embed="rId4">
            <a:biLevel thresh="75000"/>
            <a:extLst>
              <a:ext uri="{28A0092B-C50C-407E-A947-70E740481C1C}">
                <a14:useLocalDpi xmlns:a14="http://schemas.microsoft.com/office/drawing/2010/main" val="0"/>
              </a:ext>
            </a:extLst>
          </a:blip>
          <a:srcRect t="38274" b="37364"/>
          <a:stretch/>
        </p:blipFill>
        <p:spPr>
          <a:xfrm>
            <a:off x="1116902" y="3294381"/>
            <a:ext cx="3714750" cy="905006"/>
          </a:xfrm>
          <a:prstGeom prst="rect">
            <a:avLst/>
          </a:prstGeom>
        </p:spPr>
      </p:pic>
      <p:sp>
        <p:nvSpPr>
          <p:cNvPr id="5" name="CuadroTexto 4"/>
          <p:cNvSpPr txBox="1"/>
          <p:nvPr/>
        </p:nvSpPr>
        <p:spPr>
          <a:xfrm>
            <a:off x="2106250" y="3452301"/>
            <a:ext cx="1736053" cy="523220"/>
          </a:xfrm>
          <a:prstGeom prst="rect">
            <a:avLst/>
          </a:prstGeom>
          <a:noFill/>
        </p:spPr>
        <p:txBody>
          <a:bodyPr wrap="none" rtlCol="0">
            <a:spAutoFit/>
          </a:bodyPr>
          <a:lstStyle/>
          <a:p>
            <a:r>
              <a:rPr lang="es-MX" sz="2800" b="1" dirty="0">
                <a:solidFill>
                  <a:srgbClr val="F1F1F1"/>
                </a:solidFill>
                <a:latin typeface="Franklin Gothic Book" panose="020B0503020102020204" pitchFamily="34" charset="0"/>
              </a:rPr>
              <a:t>Equipo #3</a:t>
            </a:r>
          </a:p>
        </p:txBody>
      </p:sp>
      <p:pic>
        <p:nvPicPr>
          <p:cNvPr id="10" name="Imagen 9"/>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t="38274" b="37364"/>
          <a:stretch/>
        </p:blipFill>
        <p:spPr>
          <a:xfrm>
            <a:off x="1116901" y="1308685"/>
            <a:ext cx="3714750" cy="905006"/>
          </a:xfrm>
          <a:prstGeom prst="rect">
            <a:avLst/>
          </a:prstGeom>
        </p:spPr>
      </p:pic>
      <p:sp>
        <p:nvSpPr>
          <p:cNvPr id="11" name="CuadroTexto 10"/>
          <p:cNvSpPr txBox="1"/>
          <p:nvPr/>
        </p:nvSpPr>
        <p:spPr>
          <a:xfrm>
            <a:off x="1884072" y="1499578"/>
            <a:ext cx="2180405" cy="523220"/>
          </a:xfrm>
          <a:prstGeom prst="rect">
            <a:avLst/>
          </a:prstGeom>
          <a:noFill/>
        </p:spPr>
        <p:txBody>
          <a:bodyPr wrap="none" rtlCol="0">
            <a:spAutoFit/>
          </a:bodyPr>
          <a:lstStyle/>
          <a:p>
            <a:r>
              <a:rPr lang="es-MX" sz="2800" b="1" dirty="0">
                <a:solidFill>
                  <a:srgbClr val="F1F1F1"/>
                </a:solidFill>
                <a:latin typeface="Franklin Gothic Book" panose="020B0503020102020204" pitchFamily="34" charset="0"/>
              </a:rPr>
              <a:t>PRÁCTICA #0</a:t>
            </a:r>
          </a:p>
        </p:txBody>
      </p:sp>
    </p:spTree>
    <p:extLst>
      <p:ext uri="{BB962C8B-B14F-4D97-AF65-F5344CB8AC3E}">
        <p14:creationId xmlns:p14="http://schemas.microsoft.com/office/powerpoint/2010/main" val="3259030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rot="16200000">
            <a:off x="-1904999" y="1905001"/>
            <a:ext cx="6858000" cy="3048000"/>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1" rIns="91440" bIns="45721" rtlCol="0" anchor="ctr">
            <a:normAutofit/>
          </a:bodyPr>
          <a:lstStyle>
            <a:lvl1pPr algn="l" defTabSz="914400" rtl="0" eaLnBrk="1" latinLnBrk="0" hangingPunct="1">
              <a:lnSpc>
                <a:spcPct val="90000"/>
              </a:lnSpc>
              <a:spcBef>
                <a:spcPct val="0"/>
              </a:spcBef>
              <a:buNone/>
              <a:defRPr sz="3600" kern="1200" cap="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s-MX" sz="5400" b="1" cap="none" dirty="0">
                <a:ln w="22225">
                  <a:solidFill>
                    <a:schemeClr val="accent2"/>
                  </a:solidFill>
                  <a:prstDash val="solid"/>
                </a:ln>
                <a:solidFill>
                  <a:schemeClr val="accent2">
                    <a:lumMod val="40000"/>
                    <a:lumOff val="60000"/>
                  </a:schemeClr>
                </a:solidFill>
              </a:rPr>
              <a:t>CUESTIONARIO</a:t>
            </a: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1" y="2"/>
            <a:ext cx="9143999" cy="6857999"/>
          </a:xfrm>
          <a:prstGeom prst="rect">
            <a:avLst/>
          </a:prstGeom>
        </p:spPr>
      </p:pic>
    </p:spTree>
    <p:extLst>
      <p:ext uri="{BB962C8B-B14F-4D97-AF65-F5344CB8AC3E}">
        <p14:creationId xmlns:p14="http://schemas.microsoft.com/office/powerpoint/2010/main" val="956711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995802" y="202799"/>
            <a:ext cx="7989314" cy="646587"/>
          </a:xfrm>
          <a:prstGeom prst="rect">
            <a:avLst/>
          </a:prstGeom>
          <a:noFill/>
        </p:spPr>
        <p:txBody>
          <a:bodyPr wrap="square" rtlCol="0">
            <a:spAutoFit/>
          </a:bodyPr>
          <a:lstStyle/>
          <a:p>
            <a:pPr marL="457206" lvl="1" algn="just"/>
            <a:r>
              <a:rPr lang="es-ES" sz="1801" dirty="0"/>
              <a:t>Para evitar accidentes, y en caso de presentarse uno, saber actuar de manera rápida y efectiva.</a:t>
            </a:r>
          </a:p>
        </p:txBody>
      </p:sp>
      <p:pic>
        <p:nvPicPr>
          <p:cNvPr id="1028" name="Picture 4" descr="Resultado de imagen de tipos de extintores"/>
          <p:cNvPicPr>
            <a:picLocks noChangeAspect="1" noChangeArrowheads="1"/>
          </p:cNvPicPr>
          <p:nvPr/>
        </p:nvPicPr>
        <p:blipFill rotWithShape="1">
          <a:blip r:embed="rId3">
            <a:extLst>
              <a:ext uri="{28A0092B-C50C-407E-A947-70E740481C1C}">
                <a14:useLocalDpi xmlns:a14="http://schemas.microsoft.com/office/drawing/2010/main" val="0"/>
              </a:ext>
            </a:extLst>
          </a:blip>
          <a:srcRect l="2675" t="13567" r="3030" b="21005"/>
          <a:stretch/>
        </p:blipFill>
        <p:spPr bwMode="auto">
          <a:xfrm>
            <a:off x="2601257" y="2684601"/>
            <a:ext cx="9590743" cy="41614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de como funcionan los extinto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2957" y="942176"/>
            <a:ext cx="5215003" cy="1742425"/>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0" y="0"/>
            <a:ext cx="3995802" cy="105218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dirty="0"/>
              <a:t>1. ¿Por qué es importante señalar la seguridad en un laboratorio químico educacional?</a:t>
            </a:r>
          </a:p>
        </p:txBody>
      </p:sp>
      <p:sp>
        <p:nvSpPr>
          <p:cNvPr id="3" name="Rectángulo 2"/>
          <p:cNvSpPr/>
          <p:nvPr/>
        </p:nvSpPr>
        <p:spPr>
          <a:xfrm>
            <a:off x="0" y="1425149"/>
            <a:ext cx="3995802" cy="112734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dirty="0"/>
              <a:t>2. ¿Cuáles son las clases de extintores que hay y cómo se utilizan?</a:t>
            </a:r>
          </a:p>
        </p:txBody>
      </p:sp>
    </p:spTree>
    <p:extLst>
      <p:ext uri="{BB962C8B-B14F-4D97-AF65-F5344CB8AC3E}">
        <p14:creationId xmlns:p14="http://schemas.microsoft.com/office/powerpoint/2010/main" val="3086746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442799" y="2244556"/>
            <a:ext cx="9763814" cy="3972113"/>
          </a:xfrm>
          <a:prstGeom prst="rect">
            <a:avLst/>
          </a:prstGeom>
          <a:noFill/>
        </p:spPr>
        <p:txBody>
          <a:bodyPr wrap="square" rtlCol="0">
            <a:spAutoFit/>
          </a:bodyPr>
          <a:lstStyle/>
          <a:p>
            <a:pPr marL="800110" lvl="1" indent="-342904" algn="just">
              <a:buFont typeface="+mj-lt"/>
              <a:buAutoNum type="alphaLcPeriod"/>
            </a:pPr>
            <a:r>
              <a:rPr lang="es-ES" sz="1801" dirty="0"/>
              <a:t>Símbolos e identificaciones de peligro normalizadas</a:t>
            </a:r>
          </a:p>
          <a:p>
            <a:pPr marL="800110" lvl="1" indent="-342904" algn="just">
              <a:buFont typeface="+mj-lt"/>
              <a:buAutoNum type="alphaLcPeriod"/>
            </a:pPr>
            <a:r>
              <a:rPr lang="es-ES" sz="1801" dirty="0"/>
              <a:t>Descripción del riesgo mediante frases que indiquen los riesgos específicos (Frases R).</a:t>
            </a:r>
          </a:p>
          <a:p>
            <a:pPr marL="800110" lvl="1" indent="-342904" algn="just">
              <a:buFont typeface="+mj-lt"/>
              <a:buAutoNum type="alphaLcPeriod"/>
            </a:pPr>
            <a:r>
              <a:rPr lang="es-ES" sz="1801" dirty="0"/>
              <a:t>Medidas preventivas y consejos de prudencia (Frases S).</a:t>
            </a:r>
          </a:p>
          <a:p>
            <a:pPr marL="800110" lvl="1" indent="-342904" algn="just">
              <a:buFont typeface="+mj-lt"/>
              <a:buAutoNum type="alphaLcPeriod"/>
            </a:pPr>
            <a:r>
              <a:rPr lang="es-ES" sz="1801" dirty="0"/>
              <a:t>Identificación del producto:</a:t>
            </a:r>
          </a:p>
          <a:p>
            <a:pPr lvl="1" algn="just"/>
            <a:r>
              <a:rPr lang="es-ES" sz="1801" dirty="0"/>
              <a:t>	• Si es una sustancia, nombre químico de la sustancia. Deberá figurar bajo una 	denominación autorizada en la normativa.</a:t>
            </a:r>
          </a:p>
          <a:p>
            <a:pPr lvl="1" algn="just"/>
            <a:r>
              <a:rPr lang="es-ES" sz="1801" dirty="0"/>
              <a:t>	• Si es un preparado, denominación o nombre comercial del preparado y nombre 	químico de las sustancias presentes.</a:t>
            </a:r>
          </a:p>
          <a:p>
            <a:pPr marL="800110" lvl="1" indent="-342904" algn="just">
              <a:buFont typeface="+mj-lt"/>
              <a:buAutoNum type="alphaLcPeriod" startAt="5"/>
            </a:pPr>
            <a:r>
              <a:rPr lang="es-ES" sz="1801" dirty="0"/>
              <a:t>Composición: para los preparados, relación de sustancias peligrosas presentes con su concentración.</a:t>
            </a:r>
          </a:p>
          <a:p>
            <a:pPr marL="800110" lvl="1" indent="-342904" algn="just">
              <a:buFont typeface="+mj-lt"/>
              <a:buAutoNum type="alphaLcPeriod" startAt="5"/>
            </a:pPr>
            <a:r>
              <a:rPr lang="es-ES" sz="1801" dirty="0"/>
              <a:t>Responsable de la comercialización: nombre, dirección y teléfono.</a:t>
            </a:r>
          </a:p>
          <a:p>
            <a:pPr marL="800110" lvl="1" indent="-342904" algn="just">
              <a:buFont typeface="+mj-lt"/>
              <a:buAutoNum type="alphaLcPeriod" startAt="5"/>
            </a:pPr>
            <a:r>
              <a:rPr lang="es-ES" sz="1801" dirty="0"/>
              <a:t>Número de autorización (En el caso de tratarse de una sustancia sometida a régimen de autorización, incluida en el anexo X IV del Reglamento REACH).</a:t>
            </a:r>
          </a:p>
        </p:txBody>
      </p:sp>
      <p:sp>
        <p:nvSpPr>
          <p:cNvPr id="3" name="Rectángulo 2"/>
          <p:cNvSpPr/>
          <p:nvPr/>
        </p:nvSpPr>
        <p:spPr>
          <a:xfrm>
            <a:off x="-49880" y="2244557"/>
            <a:ext cx="2980970" cy="39721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dirty="0"/>
              <a:t>4. De acuerdo a la distribución dada por el maestro, ¿Cuál es la información que proporciona una etiqueta de un reactivo químico?</a:t>
            </a:r>
          </a:p>
        </p:txBody>
      </p:sp>
      <p:sp>
        <p:nvSpPr>
          <p:cNvPr id="5" name="Rectángulo 4"/>
          <p:cNvSpPr/>
          <p:nvPr/>
        </p:nvSpPr>
        <p:spPr>
          <a:xfrm>
            <a:off x="0" y="140720"/>
            <a:ext cx="2931090" cy="177816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dirty="0"/>
              <a:t>3.¿Qué son las hojas de manejo de reactivos y cuál es su importancia?</a:t>
            </a:r>
          </a:p>
        </p:txBody>
      </p:sp>
      <p:sp>
        <p:nvSpPr>
          <p:cNvPr id="2" name="Rectángulo 1"/>
          <p:cNvSpPr/>
          <p:nvPr/>
        </p:nvSpPr>
        <p:spPr>
          <a:xfrm>
            <a:off x="2931090" y="49685"/>
            <a:ext cx="9275523" cy="2194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MX" dirty="0">
                <a:solidFill>
                  <a:schemeClr val="tx1"/>
                </a:solidFill>
              </a:rPr>
              <a:t>Son un documento que describe los riesgos de un material peligroso y suministra información sobre cómo se puede manipular, usar y almacenar el material con seguridad. La importancia que tienen es que nos permite conocer los riesgos potenciales, el comportamiento ante otras sustancias, el maneo seguro, facilitar el tratamiento médico ante alguna intoxicación.</a:t>
            </a:r>
          </a:p>
        </p:txBody>
      </p:sp>
    </p:spTree>
    <p:extLst>
      <p:ext uri="{BB962C8B-B14F-4D97-AF65-F5344CB8AC3E}">
        <p14:creationId xmlns:p14="http://schemas.microsoft.com/office/powerpoint/2010/main" val="1651479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3825" y="-3131"/>
            <a:ext cx="9148175" cy="6861131"/>
          </a:xfrm>
          <a:prstGeom prst="rect">
            <a:avLst/>
          </a:prstGeom>
        </p:spPr>
      </p:pic>
      <p:sp>
        <p:nvSpPr>
          <p:cNvPr id="3" name="Título 1"/>
          <p:cNvSpPr txBox="1">
            <a:spLocks/>
          </p:cNvSpPr>
          <p:nvPr/>
        </p:nvSpPr>
        <p:spPr>
          <a:xfrm rot="16200000">
            <a:off x="-1904999" y="1905001"/>
            <a:ext cx="6858000" cy="3048000"/>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1" rIns="91440" bIns="45721" rtlCol="0" anchor="ctr">
            <a:normAutofit/>
          </a:bodyPr>
          <a:lstStyle>
            <a:lvl1pPr algn="l" defTabSz="914400" rtl="0" eaLnBrk="1" latinLnBrk="0" hangingPunct="1">
              <a:lnSpc>
                <a:spcPct val="90000"/>
              </a:lnSpc>
              <a:spcBef>
                <a:spcPct val="0"/>
              </a:spcBef>
              <a:buNone/>
              <a:defRPr sz="3600" kern="1200" cap="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s-MX" sz="5400" b="1" cap="none" dirty="0">
                <a:ln w="22225">
                  <a:solidFill>
                    <a:schemeClr val="accent2"/>
                  </a:solidFill>
                  <a:prstDash val="solid"/>
                </a:ln>
                <a:solidFill>
                  <a:schemeClr val="accent2">
                    <a:lumMod val="40000"/>
                    <a:lumOff val="60000"/>
                  </a:schemeClr>
                </a:solidFill>
              </a:rPr>
              <a:t>EVIDENCIAS</a:t>
            </a:r>
          </a:p>
        </p:txBody>
      </p:sp>
    </p:spTree>
    <p:extLst>
      <p:ext uri="{BB962C8B-B14F-4D97-AF65-F5344CB8AC3E}">
        <p14:creationId xmlns:p14="http://schemas.microsoft.com/office/powerpoint/2010/main" val="1428898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0" y="0"/>
            <a:ext cx="12191999" cy="676405"/>
          </a:xfrm>
          <a:prstGeom prst="rect">
            <a:avLst/>
          </a:prstGeom>
        </p:spPr>
        <p:style>
          <a:lnRef idx="2">
            <a:schemeClr val="accent3"/>
          </a:lnRef>
          <a:fillRef idx="1">
            <a:schemeClr val="lt1"/>
          </a:fillRef>
          <a:effectRef idx="0">
            <a:schemeClr val="accent3"/>
          </a:effectRef>
          <a:fontRef idx="minor">
            <a:schemeClr val="dk1"/>
          </a:fontRef>
        </p:style>
        <p:txBody>
          <a:bodyPr anchor="ctr">
            <a:normAutofit lnSpcReduction="10000"/>
          </a:bodyPr>
          <a:lstStyle>
            <a:lvl1pPr algn="l" defTabSz="914411" rtl="0" eaLnBrk="1" latinLnBrk="0" hangingPunct="1">
              <a:lnSpc>
                <a:spcPct val="90000"/>
              </a:lnSpc>
              <a:spcBef>
                <a:spcPct val="0"/>
              </a:spcBef>
              <a:buNone/>
              <a:defRPr sz="3600" kern="1200" cap="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s-MX" sz="4400" b="1" cap="none"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CONDICIONES DEL LABORATORIO</a:t>
            </a:r>
          </a:p>
        </p:txBody>
      </p:sp>
      <p:pic>
        <p:nvPicPr>
          <p:cNvPr id="8" name="Imagen 7"/>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3699" r="16712"/>
          <a:stretch/>
        </p:blipFill>
        <p:spPr>
          <a:xfrm rot="5400000">
            <a:off x="-591395" y="1278827"/>
            <a:ext cx="6170570" cy="4987779"/>
          </a:xfrm>
          <a:prstGeom prst="rect">
            <a:avLst/>
          </a:prstGeom>
        </p:spPr>
      </p:pic>
      <p:pic>
        <p:nvPicPr>
          <p:cNvPr id="10" name="Imagen 9"/>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36985" t="1" r="24285" b="595"/>
          <a:stretch/>
        </p:blipFill>
        <p:spPr>
          <a:xfrm>
            <a:off x="7917953" y="687432"/>
            <a:ext cx="4274047" cy="6170568"/>
          </a:xfrm>
          <a:prstGeom prst="rect">
            <a:avLst/>
          </a:prstGeom>
        </p:spPr>
      </p:pic>
      <p:pic>
        <p:nvPicPr>
          <p:cNvPr id="9" name="Imagen 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16986" t="28786" r="45023" b="20885"/>
          <a:stretch/>
        </p:blipFill>
        <p:spPr>
          <a:xfrm rot="5400000">
            <a:off x="5300434" y="981079"/>
            <a:ext cx="2304864" cy="1717568"/>
          </a:xfrm>
          <a:prstGeom prst="rect">
            <a:avLst/>
          </a:prstGeom>
        </p:spPr>
      </p:pic>
      <p:sp>
        <p:nvSpPr>
          <p:cNvPr id="11" name="Rectángulo 10"/>
          <p:cNvSpPr/>
          <p:nvPr/>
        </p:nvSpPr>
        <p:spPr>
          <a:xfrm>
            <a:off x="4359058" y="3870542"/>
            <a:ext cx="4133589" cy="2998486"/>
          </a:xfrm>
          <a:prstGeom prst="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r>
              <a:rPr lang="es-MX" b="1" dirty="0">
                <a:ln/>
                <a:solidFill>
                  <a:schemeClr val="accent3"/>
                </a:solidFill>
              </a:rPr>
              <a:t>El laboratorio cuenta con:</a:t>
            </a:r>
          </a:p>
          <a:p>
            <a:r>
              <a:rPr lang="es-MX" b="1" dirty="0">
                <a:ln/>
                <a:solidFill>
                  <a:schemeClr val="accent3"/>
                </a:solidFill>
              </a:rPr>
              <a:t>Reglamento</a:t>
            </a:r>
          </a:p>
          <a:p>
            <a:r>
              <a:rPr lang="es-MX" b="1" dirty="0">
                <a:ln/>
                <a:solidFill>
                  <a:schemeClr val="accent3"/>
                </a:solidFill>
              </a:rPr>
              <a:t>Señalamientos de seguridad.</a:t>
            </a:r>
          </a:p>
          <a:p>
            <a:r>
              <a:rPr lang="es-MX" b="1" dirty="0">
                <a:ln/>
                <a:solidFill>
                  <a:schemeClr val="accent3"/>
                </a:solidFill>
              </a:rPr>
              <a:t>Campana de extracción en aptas condiciones para su uso</a:t>
            </a:r>
          </a:p>
          <a:p>
            <a:r>
              <a:rPr lang="es-MX" b="1" dirty="0">
                <a:ln/>
                <a:solidFill>
                  <a:schemeClr val="accent3"/>
                </a:solidFill>
              </a:rPr>
              <a:t>Gavetas para resguardar el material (16 gavetas en cada extremo)</a:t>
            </a:r>
          </a:p>
          <a:p>
            <a:r>
              <a:rPr lang="es-MX" b="1" dirty="0">
                <a:ln/>
                <a:solidFill>
                  <a:schemeClr val="accent3"/>
                </a:solidFill>
              </a:rPr>
              <a:t>2 extractores </a:t>
            </a:r>
          </a:p>
          <a:p>
            <a:r>
              <a:rPr lang="es-MX" b="1" dirty="0">
                <a:ln/>
                <a:solidFill>
                  <a:schemeClr val="accent3"/>
                </a:solidFill>
              </a:rPr>
              <a:t>5 mesas de trabajo con 2 secciones</a:t>
            </a:r>
          </a:p>
          <a:p>
            <a:r>
              <a:rPr lang="es-MX" b="1" dirty="0">
                <a:ln/>
                <a:solidFill>
                  <a:schemeClr val="accent3"/>
                </a:solidFill>
              </a:rPr>
              <a:t>4 conexiones de gas y agua</a:t>
            </a:r>
          </a:p>
        </p:txBody>
      </p:sp>
    </p:spTree>
    <p:extLst>
      <p:ext uri="{BB962C8B-B14F-4D97-AF65-F5344CB8AC3E}">
        <p14:creationId xmlns:p14="http://schemas.microsoft.com/office/powerpoint/2010/main" val="3014907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400000">
            <a:off x="-1500188" y="1500187"/>
            <a:ext cx="6858000" cy="3857625"/>
          </a:xfrm>
          <a:prstGeom prst="rect">
            <a:avLst/>
          </a:prstGeom>
        </p:spPr>
      </p:pic>
      <p:pic>
        <p:nvPicPr>
          <p:cNvPr id="3" name="Imagen 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400000">
            <a:off x="2666999" y="1500188"/>
            <a:ext cx="6858000" cy="3857625"/>
          </a:xfrm>
          <a:prstGeom prst="rect">
            <a:avLst/>
          </a:prstGeom>
        </p:spPr>
      </p:pic>
      <p:pic>
        <p:nvPicPr>
          <p:cNvPr id="5" name="Imagen 4"/>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400000">
            <a:off x="6834187" y="1500188"/>
            <a:ext cx="6858000" cy="3857625"/>
          </a:xfrm>
          <a:prstGeom prst="rect">
            <a:avLst/>
          </a:prstGeom>
        </p:spPr>
      </p:pic>
      <p:sp>
        <p:nvSpPr>
          <p:cNvPr id="6" name="Rectángulo 5"/>
          <p:cNvSpPr/>
          <p:nvPr/>
        </p:nvSpPr>
        <p:spPr>
          <a:xfrm>
            <a:off x="2229634" y="4697261"/>
            <a:ext cx="7455406" cy="2160740"/>
          </a:xfrm>
          <a:prstGeom prst="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r>
              <a:rPr lang="es-MX" b="1" dirty="0">
                <a:ln/>
                <a:solidFill>
                  <a:schemeClr val="accent3"/>
                </a:solidFill>
              </a:rPr>
              <a:t>El laboratorio cuenta con:</a:t>
            </a:r>
          </a:p>
          <a:p>
            <a:r>
              <a:rPr lang="es-MX" b="1" dirty="0">
                <a:ln/>
                <a:solidFill>
                  <a:schemeClr val="accent3"/>
                </a:solidFill>
              </a:rPr>
              <a:t>Botiquín de primeros auxilios</a:t>
            </a:r>
          </a:p>
          <a:p>
            <a:r>
              <a:rPr lang="es-MX" b="1" dirty="0">
                <a:ln/>
                <a:solidFill>
                  <a:schemeClr val="accent3"/>
                </a:solidFill>
              </a:rPr>
              <a:t>3 extintores para fuegos de tipo A,B Y C.</a:t>
            </a:r>
          </a:p>
          <a:p>
            <a:r>
              <a:rPr lang="es-MX" b="1" dirty="0">
                <a:ln/>
                <a:solidFill>
                  <a:schemeClr val="accent3"/>
                </a:solidFill>
              </a:rPr>
              <a:t>2 regaderas </a:t>
            </a:r>
          </a:p>
          <a:p>
            <a:r>
              <a:rPr lang="es-MX" b="1" dirty="0">
                <a:ln/>
                <a:solidFill>
                  <a:schemeClr val="accent3"/>
                </a:solidFill>
              </a:rPr>
              <a:t>2 lava-ojos</a:t>
            </a:r>
          </a:p>
          <a:p>
            <a:r>
              <a:rPr lang="es-MX" b="1" dirty="0">
                <a:ln/>
                <a:solidFill>
                  <a:schemeClr val="accent3"/>
                </a:solidFill>
              </a:rPr>
              <a:t>Señalamientos que indican la posición de estos en el laboratorio</a:t>
            </a:r>
          </a:p>
        </p:txBody>
      </p:sp>
    </p:spTree>
    <p:extLst>
      <p:ext uri="{BB962C8B-B14F-4D97-AF65-F5344CB8AC3E}">
        <p14:creationId xmlns:p14="http://schemas.microsoft.com/office/powerpoint/2010/main" val="626026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2"/>
            <a:ext cx="12192000" cy="6858000"/>
          </a:xfrm>
          <a:prstGeom prst="rect">
            <a:avLst/>
          </a:prstGeom>
        </p:spPr>
      </p:pic>
      <p:pic>
        <p:nvPicPr>
          <p:cNvPr id="3" name="Imagen 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5400000">
            <a:off x="6834187" y="1500189"/>
            <a:ext cx="6858000" cy="3857625"/>
          </a:xfrm>
          <a:prstGeom prst="rect">
            <a:avLst/>
          </a:prstGeom>
        </p:spPr>
      </p:pic>
      <p:sp>
        <p:nvSpPr>
          <p:cNvPr id="4" name="Rectángulo 3"/>
          <p:cNvSpPr/>
          <p:nvPr/>
        </p:nvSpPr>
        <p:spPr>
          <a:xfrm>
            <a:off x="0" y="4258848"/>
            <a:ext cx="12192000" cy="2599153"/>
          </a:xfrm>
          <a:prstGeom prst="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r>
              <a:rPr lang="es-MX" b="1" dirty="0">
                <a:ln/>
                <a:solidFill>
                  <a:schemeClr val="accent3"/>
                </a:solidFill>
              </a:rPr>
              <a:t>El laboratorio cuenta con:</a:t>
            </a:r>
          </a:p>
          <a:p>
            <a:r>
              <a:rPr lang="es-MX" b="1" dirty="0">
                <a:ln/>
                <a:solidFill>
                  <a:schemeClr val="accent3"/>
                </a:solidFill>
              </a:rPr>
              <a:t>Una salida de emergencia que se encuentra cerrada con llave. Su respectiva lleve se encuentra en una caja al lado de ésta.</a:t>
            </a:r>
          </a:p>
          <a:p>
            <a:r>
              <a:rPr lang="es-MX" b="1" dirty="0">
                <a:ln/>
                <a:solidFill>
                  <a:schemeClr val="accent3"/>
                </a:solidFill>
              </a:rPr>
              <a:t>Cuenta con señalamientos que indican la ruta de evacuación</a:t>
            </a:r>
          </a:p>
          <a:p>
            <a:r>
              <a:rPr lang="es-MX" b="1" dirty="0">
                <a:ln/>
                <a:solidFill>
                  <a:schemeClr val="accent3"/>
                </a:solidFill>
              </a:rPr>
              <a:t>Observación: Las escaleras a las que se tiene acceso por la salida de emergencia son muy angostas con una capacidad máxima para una persona a la vez.</a:t>
            </a:r>
          </a:p>
        </p:txBody>
      </p:sp>
    </p:spTree>
    <p:extLst>
      <p:ext uri="{BB962C8B-B14F-4D97-AF65-F5344CB8AC3E}">
        <p14:creationId xmlns:p14="http://schemas.microsoft.com/office/powerpoint/2010/main" val="2824549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0028" b="13118"/>
          <a:stretch/>
        </p:blipFill>
        <p:spPr>
          <a:xfrm>
            <a:off x="2804160" y="12947"/>
            <a:ext cx="5872649" cy="6832107"/>
          </a:xfrm>
        </p:spPr>
      </p:pic>
      <p:sp>
        <p:nvSpPr>
          <p:cNvPr id="3" name="Título 1"/>
          <p:cNvSpPr txBox="1">
            <a:spLocks/>
          </p:cNvSpPr>
          <p:nvPr/>
        </p:nvSpPr>
        <p:spPr>
          <a:xfrm rot="16200000">
            <a:off x="-1904999" y="1905001"/>
            <a:ext cx="6858000" cy="3048000"/>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1" rIns="91440" bIns="45721" rtlCol="0" anchor="ctr">
            <a:normAutofit/>
          </a:bodyPr>
          <a:lstStyle>
            <a:lvl1pPr algn="l" defTabSz="914400" rtl="0" eaLnBrk="1" latinLnBrk="0" hangingPunct="1">
              <a:lnSpc>
                <a:spcPct val="90000"/>
              </a:lnSpc>
              <a:spcBef>
                <a:spcPct val="0"/>
              </a:spcBef>
              <a:buNone/>
              <a:defRPr sz="3600" kern="1200" cap="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s-MX" sz="5400" b="1" cap="none" dirty="0">
                <a:ln w="22225">
                  <a:solidFill>
                    <a:schemeClr val="accent2"/>
                  </a:solidFill>
                  <a:prstDash val="solid"/>
                </a:ln>
                <a:solidFill>
                  <a:schemeClr val="accent2">
                    <a:lumMod val="40000"/>
                    <a:lumOff val="60000"/>
                  </a:schemeClr>
                </a:solidFill>
              </a:rPr>
              <a:t>INFOGRAFÍA</a:t>
            </a:r>
          </a:p>
        </p:txBody>
      </p:sp>
    </p:spTree>
    <p:extLst>
      <p:ext uri="{BB962C8B-B14F-4D97-AF65-F5344CB8AC3E}">
        <p14:creationId xmlns:p14="http://schemas.microsoft.com/office/powerpoint/2010/main" val="298835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1632" y="598106"/>
            <a:ext cx="7620000" cy="5715001"/>
          </a:xfrm>
          <a:prstGeom prst="rect">
            <a:avLst/>
          </a:prstGeom>
        </p:spPr>
      </p:pic>
      <p:sp>
        <p:nvSpPr>
          <p:cNvPr id="3" name="Marcador de contenido 2"/>
          <p:cNvSpPr>
            <a:spLocks noGrp="1"/>
          </p:cNvSpPr>
          <p:nvPr>
            <p:ph idx="1"/>
          </p:nvPr>
        </p:nvSpPr>
        <p:spPr>
          <a:xfrm>
            <a:off x="347472" y="2188525"/>
            <a:ext cx="3726688" cy="4370770"/>
          </a:xfrm>
        </p:spPr>
        <p:style>
          <a:lnRef idx="1">
            <a:schemeClr val="accent3"/>
          </a:lnRef>
          <a:fillRef idx="2">
            <a:schemeClr val="accent3"/>
          </a:fillRef>
          <a:effectRef idx="1">
            <a:schemeClr val="accent3"/>
          </a:effectRef>
          <a:fontRef idx="minor">
            <a:schemeClr val="dk1"/>
          </a:fontRef>
        </p:style>
        <p:txBody>
          <a:bodyPr>
            <a:normAutofit lnSpcReduction="10000"/>
          </a:bodyPr>
          <a:lstStyle/>
          <a:p>
            <a:pPr algn="just"/>
            <a:r>
              <a:rPr lang="es-MX" dirty="0">
                <a:ln w="0"/>
                <a:solidFill>
                  <a:schemeClr val="tx1"/>
                </a:solidFill>
                <a:effectLst>
                  <a:outerShdw blurRad="38100" dist="19050" dir="2700000" algn="tl" rotWithShape="0">
                    <a:schemeClr val="dk1">
                      <a:alpha val="40000"/>
                    </a:schemeClr>
                  </a:outerShdw>
                </a:effectLst>
              </a:rPr>
              <a:t>Conocer el reglamento de seguridad, los señalamientos, colores, ruta de evacuación, ubicación y tipo de extintores, regaderas, campanas y puertas de emergencia de los laboratorios de química básica.</a:t>
            </a:r>
          </a:p>
        </p:txBody>
      </p:sp>
      <p:sp>
        <p:nvSpPr>
          <p:cNvPr id="4" name="Título 1"/>
          <p:cNvSpPr txBox="1">
            <a:spLocks/>
          </p:cNvSpPr>
          <p:nvPr/>
        </p:nvSpPr>
        <p:spPr>
          <a:xfrm>
            <a:off x="0" y="598109"/>
            <a:ext cx="4421632" cy="1437957"/>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1" rIns="91440" bIns="45721" rtlCol="0" anchor="ctr">
            <a:normAutofit/>
          </a:bodyPr>
          <a:lstStyle>
            <a:lvl1pPr algn="l" defTabSz="914400" rtl="0" eaLnBrk="1" latinLnBrk="0" hangingPunct="1">
              <a:lnSpc>
                <a:spcPct val="90000"/>
              </a:lnSpc>
              <a:spcBef>
                <a:spcPct val="0"/>
              </a:spcBef>
              <a:buNone/>
              <a:defRPr sz="3600" kern="1200" cap="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s-MX" b="1" cap="none" dirty="0">
                <a:ln w="22225">
                  <a:solidFill>
                    <a:schemeClr val="accent2"/>
                  </a:solidFill>
                  <a:prstDash val="solid"/>
                </a:ln>
                <a:solidFill>
                  <a:schemeClr val="accent2">
                    <a:lumMod val="40000"/>
                    <a:lumOff val="60000"/>
                  </a:schemeClr>
                </a:solidFill>
              </a:rPr>
              <a:t>OBJETIVO</a:t>
            </a:r>
          </a:p>
        </p:txBody>
      </p:sp>
    </p:spTree>
    <p:extLst>
      <p:ext uri="{BB962C8B-B14F-4D97-AF65-F5344CB8AC3E}">
        <p14:creationId xmlns:p14="http://schemas.microsoft.com/office/powerpoint/2010/main" val="1007203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10531" y="1669188"/>
            <a:ext cx="5327902" cy="4649349"/>
          </a:xfrm>
        </p:spPr>
      </p:pic>
      <p:sp>
        <p:nvSpPr>
          <p:cNvPr id="5" name="Rectángulo 4"/>
          <p:cNvSpPr/>
          <p:nvPr/>
        </p:nvSpPr>
        <p:spPr>
          <a:xfrm>
            <a:off x="451107" y="1188162"/>
            <a:ext cx="5888734" cy="5611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just"/>
            <a:r>
              <a:rPr lang="es-MX" sz="2400" dirty="0">
                <a:ln w="0"/>
                <a:solidFill>
                  <a:schemeClr val="tx1"/>
                </a:solidFill>
                <a:effectLst>
                  <a:outerShdw blurRad="38100" dist="19050" dir="2700000" algn="tl" rotWithShape="0">
                    <a:schemeClr val="dk1">
                      <a:alpha val="40000"/>
                    </a:schemeClr>
                  </a:outerShdw>
                </a:effectLst>
              </a:rPr>
              <a:t>Los laboratorios destinados a la docencia o a la investigación son espacios académicos que deben observar ciertas normas de seguridad cuyo objetivo es prevenir accidentes y minimizar las situaciones de riesgo, esto se logra a medida de que las personas que trabajan en Laboratorios(estudiantes, profesores, auxiliares y técnicos), conozcan los riesgos potenciales de su área de trabajo y estén conscientes de su responsabilidad para evitarlos en beneficio propio y los demás usuarios del laboratorio.</a:t>
            </a:r>
          </a:p>
        </p:txBody>
      </p:sp>
      <p:sp>
        <p:nvSpPr>
          <p:cNvPr id="6" name="Título 1"/>
          <p:cNvSpPr txBox="1">
            <a:spLocks/>
          </p:cNvSpPr>
          <p:nvPr/>
        </p:nvSpPr>
        <p:spPr>
          <a:xfrm>
            <a:off x="6851904" y="97118"/>
            <a:ext cx="4421632" cy="1437957"/>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1" rIns="91440" bIns="45721" rtlCol="0" anchor="ctr">
            <a:normAutofit/>
          </a:bodyPr>
          <a:lstStyle>
            <a:lvl1pPr algn="l" defTabSz="914400" rtl="0" eaLnBrk="1" latinLnBrk="0" hangingPunct="1">
              <a:lnSpc>
                <a:spcPct val="90000"/>
              </a:lnSpc>
              <a:spcBef>
                <a:spcPct val="0"/>
              </a:spcBef>
              <a:buNone/>
              <a:defRPr sz="3600" kern="1200" cap="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s-MX" b="1" cap="none" dirty="0">
                <a:ln w="22225">
                  <a:solidFill>
                    <a:schemeClr val="accent2"/>
                  </a:solidFill>
                  <a:prstDash val="solid"/>
                </a:ln>
                <a:solidFill>
                  <a:schemeClr val="accent2">
                    <a:lumMod val="40000"/>
                    <a:lumOff val="60000"/>
                  </a:schemeClr>
                </a:solidFill>
              </a:rPr>
              <a:t>FUNDAMENTO</a:t>
            </a:r>
          </a:p>
        </p:txBody>
      </p:sp>
    </p:spTree>
    <p:extLst>
      <p:ext uri="{BB962C8B-B14F-4D97-AF65-F5344CB8AC3E}">
        <p14:creationId xmlns:p14="http://schemas.microsoft.com/office/powerpoint/2010/main" val="3536761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627376" y="2"/>
            <a:ext cx="6937248" cy="804670"/>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1" rIns="91440" bIns="45721" rtlCol="0" anchor="ctr">
            <a:normAutofit/>
          </a:bodyPr>
          <a:lstStyle>
            <a:lvl1pPr algn="l" defTabSz="914400" rtl="0" eaLnBrk="1" latinLnBrk="0" hangingPunct="1">
              <a:lnSpc>
                <a:spcPct val="90000"/>
              </a:lnSpc>
              <a:spcBef>
                <a:spcPct val="0"/>
              </a:spcBef>
              <a:buNone/>
              <a:defRPr sz="3600" kern="1200" cap="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s-MX" b="1" cap="none" dirty="0">
                <a:ln w="22225">
                  <a:solidFill>
                    <a:schemeClr val="accent2"/>
                  </a:solidFill>
                  <a:prstDash val="solid"/>
                </a:ln>
                <a:solidFill>
                  <a:schemeClr val="accent2">
                    <a:lumMod val="40000"/>
                    <a:lumOff val="60000"/>
                  </a:schemeClr>
                </a:solidFill>
              </a:rPr>
              <a:t>DIAGRAMA DE BLOQUES</a:t>
            </a:r>
          </a:p>
        </p:txBody>
      </p:sp>
      <p:pic>
        <p:nvPicPr>
          <p:cNvPr id="7" name="Imagen 6"/>
          <p:cNvPicPr>
            <a:picLocks noChangeAspect="1"/>
          </p:cNvPicPr>
          <p:nvPr/>
        </p:nvPicPr>
        <p:blipFill>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tretch>
            <a:fillRect/>
          </a:stretch>
        </p:blipFill>
        <p:spPr>
          <a:xfrm>
            <a:off x="-158496" y="804671"/>
            <a:ext cx="12192000" cy="6232264"/>
          </a:xfrm>
          <a:prstGeom prst="rect">
            <a:avLst/>
          </a:prstGeom>
        </p:spPr>
      </p:pic>
    </p:spTree>
    <p:extLst>
      <p:ext uri="{BB962C8B-B14F-4D97-AF65-F5344CB8AC3E}">
        <p14:creationId xmlns:p14="http://schemas.microsoft.com/office/powerpoint/2010/main" val="3731636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2127" y="0"/>
            <a:ext cx="9159873" cy="6869905"/>
          </a:xfrm>
          <a:prstGeom prst="rect">
            <a:avLst/>
          </a:prstGeom>
        </p:spPr>
      </p:pic>
      <p:sp>
        <p:nvSpPr>
          <p:cNvPr id="7" name="Título 1"/>
          <p:cNvSpPr txBox="1">
            <a:spLocks/>
          </p:cNvSpPr>
          <p:nvPr/>
        </p:nvSpPr>
        <p:spPr>
          <a:xfrm rot="16200000">
            <a:off x="-1918888" y="1918890"/>
            <a:ext cx="6869905" cy="3032125"/>
          </a:xfrm>
          <a:prstGeom prst="rect">
            <a:avLst/>
          </a:prstGeom>
        </p:spPr>
        <p:style>
          <a:lnRef idx="2">
            <a:schemeClr val="accent3"/>
          </a:lnRef>
          <a:fillRef idx="1">
            <a:schemeClr val="lt1"/>
          </a:fillRef>
          <a:effectRef idx="0">
            <a:schemeClr val="accent3"/>
          </a:effectRef>
          <a:fontRef idx="minor">
            <a:schemeClr val="dk1"/>
          </a:fontRef>
        </p:style>
        <p:txBody>
          <a:bodyPr vert="horz" lIns="91440" tIns="45721" rIns="91440" bIns="45721" rtlCol="0" anchor="ctr">
            <a:noAutofit/>
          </a:bodyPr>
          <a:lstStyle>
            <a:lvl1pPr algn="l" defTabSz="914400" rtl="0" eaLnBrk="1" latinLnBrk="0" hangingPunct="1">
              <a:lnSpc>
                <a:spcPct val="90000"/>
              </a:lnSpc>
              <a:spcBef>
                <a:spcPct val="0"/>
              </a:spcBef>
              <a:buNone/>
              <a:defRPr sz="3600" kern="1200" cap="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s-MX" sz="4800" b="1" cap="none" dirty="0">
                <a:ln w="22225">
                  <a:solidFill>
                    <a:schemeClr val="accent2"/>
                  </a:solidFill>
                  <a:prstDash val="solid"/>
                </a:ln>
                <a:solidFill>
                  <a:schemeClr val="accent2">
                    <a:lumMod val="40000"/>
                    <a:lumOff val="60000"/>
                  </a:schemeClr>
                </a:solidFill>
              </a:rPr>
              <a:t>POST-LABORATORIO</a:t>
            </a:r>
          </a:p>
        </p:txBody>
      </p:sp>
    </p:spTree>
    <p:extLst>
      <p:ext uri="{BB962C8B-B14F-4D97-AF65-F5344CB8AC3E}">
        <p14:creationId xmlns:p14="http://schemas.microsoft.com/office/powerpoint/2010/main" val="2875659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71701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0" y="0"/>
            <a:ext cx="12192000" cy="1490597"/>
          </a:xfrm>
          <a:prstGeom prst="rect">
            <a:avLst/>
          </a:prstGeom>
        </p:spPr>
        <p:style>
          <a:lnRef idx="2">
            <a:schemeClr val="accent3"/>
          </a:lnRef>
          <a:fillRef idx="1">
            <a:schemeClr val="lt1"/>
          </a:fillRef>
          <a:effectRef idx="0">
            <a:schemeClr val="accent3"/>
          </a:effectRef>
          <a:fontRef idx="minor">
            <a:schemeClr val="dk1"/>
          </a:fontRef>
        </p:style>
        <p:txBody>
          <a:bodyPr>
            <a:normAutofit fontScale="85000" lnSpcReduction="10000"/>
          </a:bodyPr>
          <a:lstStyle>
            <a:lvl1pPr algn="l" defTabSz="914411" rtl="0" eaLnBrk="1" latinLnBrk="0" hangingPunct="1">
              <a:lnSpc>
                <a:spcPct val="90000"/>
              </a:lnSpc>
              <a:spcBef>
                <a:spcPct val="0"/>
              </a:spcBef>
              <a:buNone/>
              <a:defRPr sz="3600" kern="1200" cap="all" baseline="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s-MX" sz="6600" b="1" cap="none"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PROPUESTAS AL REGLAMENTO DEL LABORATORIO</a:t>
            </a:r>
          </a:p>
        </p:txBody>
      </p:sp>
      <p:pic>
        <p:nvPicPr>
          <p:cNvPr id="2050" name="Picture 2" descr="Ingea | Descargas | Reglamentos"/>
          <p:cNvPicPr>
            <a:picLocks noChangeAspect="1" noChangeArrowheads="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7741" r="28673"/>
          <a:stretch/>
        </p:blipFill>
        <p:spPr bwMode="auto">
          <a:xfrm>
            <a:off x="-128130" y="5160722"/>
            <a:ext cx="1734694" cy="185127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9283" y="1490597"/>
            <a:ext cx="6562718" cy="5367403"/>
          </a:xfrm>
          <a:prstGeom prst="rect">
            <a:avLst/>
          </a:prstGeom>
        </p:spPr>
      </p:pic>
      <p:sp>
        <p:nvSpPr>
          <p:cNvPr id="4" name="Rectángulo 3"/>
          <p:cNvSpPr/>
          <p:nvPr/>
        </p:nvSpPr>
        <p:spPr>
          <a:xfrm>
            <a:off x="52653" y="1490597"/>
            <a:ext cx="5523978" cy="3670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ln w="0"/>
                <a:solidFill>
                  <a:schemeClr val="tx1"/>
                </a:solidFill>
                <a:effectLst>
                  <a:outerShdw blurRad="38100" dist="19050" dir="2700000" algn="tl" rotWithShape="0">
                    <a:schemeClr val="dk1">
                      <a:alpha val="40000"/>
                    </a:schemeClr>
                  </a:outerShdw>
                </a:effectLst>
              </a:rPr>
              <a:t>Proponemos:</a:t>
            </a:r>
          </a:p>
          <a:p>
            <a:pPr marL="285750" indent="-285750">
              <a:buFont typeface="Wingdings" panose="05000000000000000000" pitchFamily="2" charset="2"/>
              <a:buChar char="v"/>
            </a:pPr>
            <a:r>
              <a:rPr lang="es-MX" dirty="0">
                <a:ln w="0"/>
                <a:solidFill>
                  <a:schemeClr val="tx1"/>
                </a:solidFill>
                <a:effectLst>
                  <a:outerShdw blurRad="38100" dist="19050" dir="2700000" algn="tl" rotWithShape="0">
                    <a:schemeClr val="dk1">
                      <a:alpha val="40000"/>
                    </a:schemeClr>
                  </a:outerShdw>
                </a:effectLst>
              </a:rPr>
              <a:t>El uso de lentes de seguridad dentro del laboratorio.</a:t>
            </a:r>
          </a:p>
          <a:p>
            <a:pPr marL="285750" indent="-285750">
              <a:buFont typeface="Wingdings" panose="05000000000000000000" pitchFamily="2" charset="2"/>
              <a:buChar char="v"/>
            </a:pPr>
            <a:r>
              <a:rPr lang="es-MX" dirty="0">
                <a:ln w="0"/>
                <a:solidFill>
                  <a:schemeClr val="tx1"/>
                </a:solidFill>
                <a:effectLst>
                  <a:outerShdw blurRad="38100" dist="19050" dir="2700000" algn="tl" rotWithShape="0">
                    <a:schemeClr val="dk1">
                      <a:alpha val="40000"/>
                    </a:schemeClr>
                  </a:outerShdw>
                </a:effectLst>
              </a:rPr>
              <a:t>El uso de cubrebocas contra polvos químicos dentro del laboratorio.</a:t>
            </a:r>
          </a:p>
          <a:p>
            <a:pPr marL="285750" indent="-285750">
              <a:buFont typeface="Wingdings" panose="05000000000000000000" pitchFamily="2" charset="2"/>
              <a:buChar char="v"/>
            </a:pPr>
            <a:r>
              <a:rPr lang="es-MX" dirty="0">
                <a:ln w="0"/>
                <a:solidFill>
                  <a:schemeClr val="tx1"/>
                </a:solidFill>
                <a:effectLst>
                  <a:outerShdw blurRad="38100" dist="19050" dir="2700000" algn="tl" rotWithShape="0">
                    <a:schemeClr val="dk1">
                      <a:alpha val="40000"/>
                    </a:schemeClr>
                  </a:outerShdw>
                </a:effectLst>
              </a:rPr>
              <a:t>El quitarse la bata hasta salir del laboratorio para evitar accidentes.</a:t>
            </a:r>
          </a:p>
        </p:txBody>
      </p:sp>
    </p:spTree>
    <p:extLst>
      <p:ext uri="{BB962C8B-B14F-4D97-AF65-F5344CB8AC3E}">
        <p14:creationId xmlns:p14="http://schemas.microsoft.com/office/powerpoint/2010/main" val="2745690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43001" y="0"/>
            <a:ext cx="9905998" cy="1478570"/>
          </a:xfrm>
        </p:spPr>
        <p:style>
          <a:lnRef idx="2">
            <a:schemeClr val="accent3"/>
          </a:lnRef>
          <a:fillRef idx="1">
            <a:schemeClr val="lt1"/>
          </a:fillRef>
          <a:effectRef idx="0">
            <a:schemeClr val="accent3"/>
          </a:effectRef>
          <a:fontRef idx="minor">
            <a:schemeClr val="dk1"/>
          </a:fontRef>
        </p:style>
        <p:txBody>
          <a:bodyPr>
            <a:normAutofit/>
          </a:bodyPr>
          <a:lstStyle/>
          <a:p>
            <a:pPr algn="ctr"/>
            <a:r>
              <a:rPr lang="es-MX" sz="6600" b="1" cap="none"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SEGURIDAD</a:t>
            </a:r>
          </a:p>
        </p:txBody>
      </p:sp>
      <p:sp>
        <p:nvSpPr>
          <p:cNvPr id="3" name="Marcador de contenido 2"/>
          <p:cNvSpPr>
            <a:spLocks noGrp="1"/>
          </p:cNvSpPr>
          <p:nvPr>
            <p:ph idx="1"/>
          </p:nvPr>
        </p:nvSpPr>
        <p:spPr>
          <a:xfrm>
            <a:off x="149271" y="1838150"/>
            <a:ext cx="7069428" cy="4351339"/>
          </a:xfrm>
        </p:spPr>
        <p:txBody>
          <a:bodyPr>
            <a:normAutofit lnSpcReduction="10000"/>
          </a:bodyPr>
          <a:lstStyle/>
          <a:p>
            <a:pPr marL="0" indent="0" algn="ctr">
              <a:buNone/>
            </a:pPr>
            <a:r>
              <a:rPr lang="es-MX" dirty="0">
                <a:effectLst>
                  <a:outerShdw blurRad="38100" dist="38100" dir="2700000" algn="tl">
                    <a:srgbClr val="000000">
                      <a:alpha val="43137"/>
                    </a:srgbClr>
                  </a:outerShdw>
                </a:effectLst>
              </a:rPr>
              <a:t>PODEMOS DEFINIR SEGURIDAD COMO LA AUSENCIA DE PELIGRO O RIESGO.</a:t>
            </a:r>
          </a:p>
          <a:p>
            <a:pPr marL="0" indent="0" algn="just">
              <a:buNone/>
            </a:pPr>
            <a:r>
              <a:rPr lang="es-MX" dirty="0"/>
              <a:t>Nosotros como ingenieros químicos debemos tener muy en cuenta este concepto siempre, ya que en nuestro campo de trabajo la mayoría de las veces (el laboratorio) estamos expuestos a demasiados peligros y por ello es mejor prevenir cualquier accidente teniendo en cuenta todas las medidas de seguridad acordes a nuestro espacio de trabajo.</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9635" y="2254726"/>
            <a:ext cx="4630461" cy="3081362"/>
          </a:xfrm>
          <a:prstGeom prst="rect">
            <a:avLst/>
          </a:prstGeom>
        </p:spPr>
      </p:pic>
    </p:spTree>
    <p:extLst>
      <p:ext uri="{BB962C8B-B14F-4D97-AF65-F5344CB8AC3E}">
        <p14:creationId xmlns:p14="http://schemas.microsoft.com/office/powerpoint/2010/main" val="4222044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5060514"/>
            <a:ext cx="12191999" cy="1797485"/>
          </a:xfrm>
        </p:spPr>
        <p:style>
          <a:lnRef idx="1">
            <a:schemeClr val="accent3"/>
          </a:lnRef>
          <a:fillRef idx="2">
            <a:schemeClr val="accent3"/>
          </a:fillRef>
          <a:effectRef idx="1">
            <a:schemeClr val="accent3"/>
          </a:effectRef>
          <a:fontRef idx="minor">
            <a:schemeClr val="dk1"/>
          </a:fontRef>
        </p:style>
        <p:txBody>
          <a:bodyPr>
            <a:normAutofit lnSpcReduction="10000"/>
          </a:bodyPr>
          <a:lstStyle/>
          <a:p>
            <a:pPr marL="0" indent="0" algn="just">
              <a:buNone/>
            </a:pPr>
            <a:r>
              <a:rPr lang="es-MX" sz="2000" dirty="0"/>
              <a:t>En el laboratorio la regla principal debe ser seguir los lineamientos de seguridad como:</a:t>
            </a:r>
          </a:p>
          <a:p>
            <a:pPr algn="just"/>
            <a:r>
              <a:rPr lang="es-MX" sz="2000" dirty="0"/>
              <a:t>Cuando trabajemos con reactivos los extractores y las campanas de extracción deben estar siempre encendidos para evitar la acumulación de olores tóxicos.</a:t>
            </a:r>
          </a:p>
          <a:p>
            <a:pPr algn="just"/>
            <a:r>
              <a:rPr lang="es-MX" sz="2000" dirty="0"/>
              <a:t>Entrar al laboratorio con nuestra vestimenta adecuada.</a:t>
            </a:r>
          </a:p>
        </p:txBody>
      </p:sp>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l="7165" t="27794" r="9644" b="6479"/>
          <a:stretch/>
        </p:blipFill>
        <p:spPr>
          <a:xfrm>
            <a:off x="5061557" y="-11954"/>
            <a:ext cx="7130443" cy="5072468"/>
          </a:xfrm>
          <a:prstGeom prst="rect">
            <a:avLst/>
          </a:prstGeom>
        </p:spPr>
      </p:pic>
      <p:sp>
        <p:nvSpPr>
          <p:cNvPr id="5" name="Título 1"/>
          <p:cNvSpPr>
            <a:spLocks noGrp="1"/>
          </p:cNvSpPr>
          <p:nvPr>
            <p:ph type="title"/>
          </p:nvPr>
        </p:nvSpPr>
        <p:spPr>
          <a:xfrm>
            <a:off x="-2" y="0"/>
            <a:ext cx="5061559" cy="5060514"/>
          </a:xfrm>
        </p:spPr>
        <p:style>
          <a:lnRef idx="2">
            <a:schemeClr val="accent3"/>
          </a:lnRef>
          <a:fillRef idx="1">
            <a:schemeClr val="lt1"/>
          </a:fillRef>
          <a:effectRef idx="0">
            <a:schemeClr val="accent3"/>
          </a:effectRef>
          <a:fontRef idx="minor">
            <a:schemeClr val="dk1"/>
          </a:fontRef>
        </p:style>
        <p:txBody>
          <a:bodyPr>
            <a:noAutofit/>
          </a:bodyPr>
          <a:lstStyle/>
          <a:p>
            <a:pPr algn="ctr"/>
            <a:r>
              <a:rPr lang="es-MX" b="1" cap="none"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¿CÓMO CONSIDERA QUE BEBE DESARROLLARSE LA SEGURIDAD EN EL LABORATORIO, MANEJO DE REACTIVOS Y VESTIMENTA DE SEGURIDAD?</a:t>
            </a:r>
          </a:p>
        </p:txBody>
      </p:sp>
    </p:spTree>
    <p:extLst>
      <p:ext uri="{BB962C8B-B14F-4D97-AF65-F5344CB8AC3E}">
        <p14:creationId xmlns:p14="http://schemas.microsoft.com/office/powerpoint/2010/main" val="41051174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Azul">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rillant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Circuito</Template>
  <TotalTime>139</TotalTime>
  <Words>670</Words>
  <Application>Microsoft Office PowerPoint</Application>
  <PresentationFormat>Panorámica</PresentationFormat>
  <Paragraphs>74</Paragraphs>
  <Slides>17</Slides>
  <Notes>2</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17</vt:i4>
      </vt:variant>
    </vt:vector>
  </HeadingPairs>
  <TitlesOfParts>
    <vt:vector size="25" baseType="lpstr">
      <vt:lpstr>Arial</vt:lpstr>
      <vt:lpstr>Arial Black</vt:lpstr>
      <vt:lpstr>Berlin Sans FB Demi</vt:lpstr>
      <vt:lpstr>Calibri</vt:lpstr>
      <vt:lpstr>Franklin Gothic Book</vt:lpstr>
      <vt:lpstr>Trebuchet MS</vt:lpstr>
      <vt:lpstr>Wingdings</vt:lpstr>
      <vt:lpstr>Circuito</vt:lpstr>
      <vt:lpstr>Seguridad en el laboratorio</vt:lpstr>
      <vt:lpstr>Presentación de PowerPoint</vt:lpstr>
      <vt:lpstr>Presentación de PowerPoint</vt:lpstr>
      <vt:lpstr>Presentación de PowerPoint</vt:lpstr>
      <vt:lpstr>Presentación de PowerPoint</vt:lpstr>
      <vt:lpstr>Presentación de PowerPoint</vt:lpstr>
      <vt:lpstr>Presentación de PowerPoint</vt:lpstr>
      <vt:lpstr>SEGURIDAD</vt:lpstr>
      <vt:lpstr>¿CÓMO CONSIDERA QUE BEBE DESARROLLARSE LA SEGURIDAD EN EL LABORATORIO, MANEJO DE REACTIVOS Y VESTIMENTA DE SEGURIDAD?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Diana Fabiola Nataren Ruiz</dc:creator>
  <cp:lastModifiedBy>Usuario de Windows</cp:lastModifiedBy>
  <cp:revision>18</cp:revision>
  <dcterms:created xsi:type="dcterms:W3CDTF">2020-02-25T16:52:27Z</dcterms:created>
  <dcterms:modified xsi:type="dcterms:W3CDTF">2020-02-28T03:26:07Z</dcterms:modified>
</cp:coreProperties>
</file>