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 id="273" r:id="rId17"/>
    <p:sldId id="274" r:id="rId18"/>
    <p:sldId id="275" r:id="rId19"/>
    <p:sldId id="271" r:id="rId20"/>
    <p:sldId id="272"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40" d="100"/>
          <a:sy n="40" d="100"/>
        </p:scale>
        <p:origin x="48"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A1DDA-717D-460E-907B-0B66CA612C66}" type="doc">
      <dgm:prSet loTypeId="urn:microsoft.com/office/officeart/2005/8/layout/bProcess4" loCatId="process" qsTypeId="urn:microsoft.com/office/officeart/2005/8/quickstyle/simple1" qsCatId="simple" csTypeId="urn:microsoft.com/office/officeart/2005/8/colors/accent2_4" csCatId="accent2" phldr="1"/>
      <dgm:spPr/>
      <dgm:t>
        <a:bodyPr/>
        <a:lstStyle/>
        <a:p>
          <a:endParaRPr lang="es-MX"/>
        </a:p>
      </dgm:t>
    </dgm:pt>
    <dgm:pt modelId="{BC7B0148-501E-48D8-B027-17DFFF4C5FD8}">
      <dgm:prSet phldrT="[Texto]" custT="1"/>
      <dgm:spPr/>
      <dgm:t>
        <a:bodyPr/>
        <a:lstStyle/>
        <a:p>
          <a:pPr algn="ctr"/>
          <a:r>
            <a:rPr lang="es-MX" sz="1400" dirty="0" smtClean="0"/>
            <a:t>Se disponen 3 series de 4 tubos de ensayo.</a:t>
          </a:r>
          <a:endParaRPr lang="es-MX" sz="1400" dirty="0"/>
        </a:p>
      </dgm:t>
    </dgm:pt>
    <dgm:pt modelId="{4D158BA7-EDC8-47CA-A37D-CF26D2E9AF1C}" type="parTrans" cxnId="{B905400D-52A9-4F78-9C89-0AD146A29530}">
      <dgm:prSet/>
      <dgm:spPr/>
      <dgm:t>
        <a:bodyPr/>
        <a:lstStyle/>
        <a:p>
          <a:endParaRPr lang="es-MX"/>
        </a:p>
      </dgm:t>
    </dgm:pt>
    <dgm:pt modelId="{E552E767-2B26-4EAF-906A-9CA6FFFFF70C}" type="sibTrans" cxnId="{B905400D-52A9-4F78-9C89-0AD146A29530}">
      <dgm:prSet/>
      <dgm:spPr/>
      <dgm:t>
        <a:bodyPr/>
        <a:lstStyle/>
        <a:p>
          <a:endParaRPr lang="es-MX"/>
        </a:p>
      </dgm:t>
    </dgm:pt>
    <dgm:pt modelId="{CDC8EA6D-AA32-4343-A09A-9F2CD2832D93}">
      <dgm:prSet phldrT="[Texto]" custT="1"/>
      <dgm:spPr/>
      <dgm:t>
        <a:bodyPr/>
        <a:lstStyle/>
        <a:p>
          <a:r>
            <a:rPr lang="es-MX" sz="1600" dirty="0" smtClean="0"/>
            <a:t>Se </a:t>
          </a:r>
          <a:r>
            <a:rPr lang="es-MX" sz="1600" dirty="0" smtClean="0"/>
            <a:t>numeran los tubos </a:t>
          </a:r>
          <a:r>
            <a:rPr lang="es-MX" sz="1600" dirty="0" smtClean="0"/>
            <a:t>del 1 al 4.</a:t>
          </a:r>
          <a:endParaRPr lang="es-MX" sz="1600" dirty="0"/>
        </a:p>
      </dgm:t>
    </dgm:pt>
    <dgm:pt modelId="{3EC42894-29E0-454C-9EFD-78B09F286D03}" type="parTrans" cxnId="{438E51C5-CFF9-479D-869A-AB49B1490409}">
      <dgm:prSet/>
      <dgm:spPr/>
      <dgm:t>
        <a:bodyPr/>
        <a:lstStyle/>
        <a:p>
          <a:endParaRPr lang="es-MX"/>
        </a:p>
      </dgm:t>
    </dgm:pt>
    <dgm:pt modelId="{961B6F83-E5D5-49EF-8D64-820C2AB1F896}" type="sibTrans" cxnId="{438E51C5-CFF9-479D-869A-AB49B1490409}">
      <dgm:prSet/>
      <dgm:spPr/>
      <dgm:t>
        <a:bodyPr/>
        <a:lstStyle/>
        <a:p>
          <a:endParaRPr lang="es-MX"/>
        </a:p>
      </dgm:t>
    </dgm:pt>
    <dgm:pt modelId="{E756DE67-1605-4F28-B28E-656D01340C2F}">
      <dgm:prSet phldrT="[Texto]" custT="1"/>
      <dgm:spPr/>
      <dgm:t>
        <a:bodyPr/>
        <a:lstStyle/>
        <a:p>
          <a:pPr algn="just"/>
          <a:r>
            <a:rPr lang="es-MX" sz="1300" dirty="0" smtClean="0"/>
            <a:t>Se colocan en los tubos número 1 de cada serie 5 </a:t>
          </a:r>
          <a:r>
            <a:rPr lang="es-MX" sz="1300" dirty="0" err="1" smtClean="0"/>
            <a:t>mL</a:t>
          </a:r>
          <a:r>
            <a:rPr lang="es-MX" sz="1300" dirty="0" smtClean="0"/>
            <a:t> de agua destilada hervida y fría</a:t>
          </a:r>
          <a:r>
            <a:rPr lang="es-MX" sz="1400" dirty="0" smtClean="0"/>
            <a:t>. </a:t>
          </a:r>
          <a:endParaRPr lang="es-MX" sz="1400" dirty="0"/>
        </a:p>
      </dgm:t>
    </dgm:pt>
    <dgm:pt modelId="{20C84916-7B4D-40D3-9C4D-2A4353568F0F}" type="parTrans" cxnId="{5BC2ED9F-F7E4-4807-8CB5-2C7D17AF51F1}">
      <dgm:prSet/>
      <dgm:spPr/>
      <dgm:t>
        <a:bodyPr/>
        <a:lstStyle/>
        <a:p>
          <a:endParaRPr lang="es-MX"/>
        </a:p>
      </dgm:t>
    </dgm:pt>
    <dgm:pt modelId="{7531D967-1F6D-46E9-A5E6-EFDF1D96C4D7}" type="sibTrans" cxnId="{5BC2ED9F-F7E4-4807-8CB5-2C7D17AF51F1}">
      <dgm:prSet/>
      <dgm:spPr/>
      <dgm:t>
        <a:bodyPr/>
        <a:lstStyle/>
        <a:p>
          <a:endParaRPr lang="es-MX"/>
        </a:p>
      </dgm:t>
    </dgm:pt>
    <dgm:pt modelId="{C611667A-1D95-4643-AF7E-72BB13643AB4}">
      <dgm:prSet phldrT="[Texto]" custT="1"/>
      <dgm:spPr/>
      <dgm:t>
        <a:bodyPr/>
        <a:lstStyle/>
        <a:p>
          <a:r>
            <a:rPr lang="es-MX" sz="1400" dirty="0" smtClean="0"/>
            <a:t>En los tubos número 2 se agregan 5 </a:t>
          </a:r>
          <a:r>
            <a:rPr lang="es-MX" sz="1400" dirty="0" err="1" smtClean="0"/>
            <a:t>mL</a:t>
          </a:r>
          <a:r>
            <a:rPr lang="es-MX" sz="1400" dirty="0" smtClean="0"/>
            <a:t> de solución de </a:t>
          </a:r>
          <a:r>
            <a:rPr lang="es-MX" sz="1400" dirty="0" err="1" smtClean="0"/>
            <a:t>KCl</a:t>
          </a:r>
          <a:r>
            <a:rPr lang="es-MX" sz="1400" dirty="0" smtClean="0"/>
            <a:t> al 1 % </a:t>
          </a:r>
          <a:endParaRPr lang="es-MX" sz="1400" dirty="0"/>
        </a:p>
      </dgm:t>
    </dgm:pt>
    <dgm:pt modelId="{1D6000EC-B56F-4D13-A263-A9A7991397FD}" type="parTrans" cxnId="{60B37943-1825-4217-B729-06F31F8AEF09}">
      <dgm:prSet/>
      <dgm:spPr/>
      <dgm:t>
        <a:bodyPr/>
        <a:lstStyle/>
        <a:p>
          <a:endParaRPr lang="es-MX"/>
        </a:p>
      </dgm:t>
    </dgm:pt>
    <dgm:pt modelId="{A37541F4-C748-478B-B3B7-949AC7367B8B}" type="sibTrans" cxnId="{60B37943-1825-4217-B729-06F31F8AEF09}">
      <dgm:prSet/>
      <dgm:spPr/>
      <dgm:t>
        <a:bodyPr/>
        <a:lstStyle/>
        <a:p>
          <a:endParaRPr lang="es-MX"/>
        </a:p>
      </dgm:t>
    </dgm:pt>
    <dgm:pt modelId="{7BD2AD00-CAC2-48EA-B47C-D869ABE02730}">
      <dgm:prSet phldrT="[Texto]" custT="1"/>
      <dgm:spPr/>
      <dgm:t>
        <a:bodyPr/>
        <a:lstStyle/>
        <a:p>
          <a:r>
            <a:rPr lang="es-MX" sz="900" dirty="0" smtClean="0"/>
            <a:t>En los tubos número 4 se colocan 2 </a:t>
          </a:r>
          <a:r>
            <a:rPr lang="es-MX" sz="900" dirty="0" err="1" smtClean="0"/>
            <a:t>mL</a:t>
          </a:r>
          <a:r>
            <a:rPr lang="es-MX" sz="900" dirty="0" smtClean="0"/>
            <a:t> de solución de KH2 PO4 0.1 M y 3 </a:t>
          </a:r>
          <a:r>
            <a:rPr lang="es-MX" sz="900" dirty="0" err="1" smtClean="0"/>
            <a:t>mL</a:t>
          </a:r>
          <a:r>
            <a:rPr lang="es-MX" sz="900" dirty="0" smtClean="0"/>
            <a:t> de solución de Na2HPO4 0.1 M. Se mezclan perfectamente bien. </a:t>
          </a:r>
          <a:endParaRPr lang="es-MX" sz="900" dirty="0"/>
        </a:p>
      </dgm:t>
    </dgm:pt>
    <dgm:pt modelId="{7A8D430D-4B1A-4EDC-AC31-78036A350066}" type="parTrans" cxnId="{ADF70988-B72D-41AC-A3B3-9D27581BE51A}">
      <dgm:prSet/>
      <dgm:spPr/>
      <dgm:t>
        <a:bodyPr/>
        <a:lstStyle/>
        <a:p>
          <a:endParaRPr lang="es-MX"/>
        </a:p>
      </dgm:t>
    </dgm:pt>
    <dgm:pt modelId="{404EB99F-2748-4D04-B282-CCA07343DDCF}" type="sibTrans" cxnId="{ADF70988-B72D-41AC-A3B3-9D27581BE51A}">
      <dgm:prSet/>
      <dgm:spPr/>
      <dgm:t>
        <a:bodyPr/>
        <a:lstStyle/>
        <a:p>
          <a:endParaRPr lang="es-MX"/>
        </a:p>
      </dgm:t>
    </dgm:pt>
    <dgm:pt modelId="{EA727379-50C0-4B11-A6BC-5ADBD154207C}">
      <dgm:prSet phldrT="[Texto]"/>
      <dgm:spPr/>
      <dgm:t>
        <a:bodyPr/>
        <a:lstStyle/>
        <a:p>
          <a:r>
            <a:rPr lang="es-MX" dirty="0" smtClean="0"/>
            <a:t>Se comprueba en la serie I, para ello se hace uso del método colorimétrico empleando azul de </a:t>
          </a:r>
          <a:r>
            <a:rPr lang="es-MX" dirty="0" err="1" smtClean="0"/>
            <a:t>bromotimol</a:t>
          </a:r>
          <a:r>
            <a:rPr lang="es-MX" dirty="0" smtClean="0"/>
            <a:t>; se agrega una gota de indicador a cada uno de los tubos de la serie y se observa el color característico amarillo o azul (pH 6.0 a 7.6).</a:t>
          </a:r>
          <a:endParaRPr lang="es-MX" dirty="0"/>
        </a:p>
      </dgm:t>
    </dgm:pt>
    <dgm:pt modelId="{D243CAF7-903D-4A21-ACE3-F7825A77CB8C}" type="parTrans" cxnId="{250FE216-6BAF-41F0-B48D-F5005E6103F2}">
      <dgm:prSet/>
      <dgm:spPr/>
      <dgm:t>
        <a:bodyPr/>
        <a:lstStyle/>
        <a:p>
          <a:endParaRPr lang="es-MX"/>
        </a:p>
      </dgm:t>
    </dgm:pt>
    <dgm:pt modelId="{910671E8-3846-4A16-843C-2A61C2DC7C3B}" type="sibTrans" cxnId="{250FE216-6BAF-41F0-B48D-F5005E6103F2}">
      <dgm:prSet/>
      <dgm:spPr/>
      <dgm:t>
        <a:bodyPr/>
        <a:lstStyle/>
        <a:p>
          <a:endParaRPr lang="es-MX"/>
        </a:p>
      </dgm:t>
    </dgm:pt>
    <dgm:pt modelId="{DBA3B597-2EBF-45B0-A674-C986411D7635}">
      <dgm:prSet phldrT="[Texto]" custT="1"/>
      <dgm:spPr/>
      <dgm:t>
        <a:bodyPr/>
        <a:lstStyle/>
        <a:p>
          <a:r>
            <a:rPr lang="es-MX" sz="1100" dirty="0" smtClean="0"/>
            <a:t>A los cuatro tubos de la serie II, se adiciona una gota de naranja de metilo, que es un indicador de zona ácida (pH 3.1 a 4.4).</a:t>
          </a:r>
          <a:endParaRPr lang="es-MX" sz="1100" dirty="0"/>
        </a:p>
      </dgm:t>
    </dgm:pt>
    <dgm:pt modelId="{AFFB1C61-D6F1-4972-B50A-0346A382CDF3}" type="parTrans" cxnId="{C061552F-4095-46E8-BD29-3D7144542D89}">
      <dgm:prSet/>
      <dgm:spPr/>
      <dgm:t>
        <a:bodyPr/>
        <a:lstStyle/>
        <a:p>
          <a:endParaRPr lang="es-MX"/>
        </a:p>
      </dgm:t>
    </dgm:pt>
    <dgm:pt modelId="{68BF462D-E11C-4B04-AD1B-0910E0289657}" type="sibTrans" cxnId="{C061552F-4095-46E8-BD29-3D7144542D89}">
      <dgm:prSet/>
      <dgm:spPr/>
      <dgm:t>
        <a:bodyPr/>
        <a:lstStyle/>
        <a:p>
          <a:endParaRPr lang="es-MX"/>
        </a:p>
      </dgm:t>
    </dgm:pt>
    <dgm:pt modelId="{027E7A2C-0CD8-48BF-8919-9C0C04AA7997}">
      <dgm:prSet phldrT="[Texto]" custT="1"/>
      <dgm:spPr/>
      <dgm:t>
        <a:bodyPr/>
        <a:lstStyle/>
        <a:p>
          <a:r>
            <a:rPr lang="es-MX" sz="1100" dirty="0" smtClean="0"/>
            <a:t>A continuación; se agregan 10 gotas de </a:t>
          </a:r>
          <a:r>
            <a:rPr lang="es-MX" sz="1100" dirty="0" err="1" smtClean="0"/>
            <a:t>HCl</a:t>
          </a:r>
          <a:r>
            <a:rPr lang="es-MX" sz="1100" dirty="0" smtClean="0"/>
            <a:t> 0.01 M al tubo número 1 y se observa el cambio de color que se opera (de amarillo a rojo). </a:t>
          </a:r>
          <a:endParaRPr lang="es-MX" sz="1100" dirty="0"/>
        </a:p>
      </dgm:t>
    </dgm:pt>
    <dgm:pt modelId="{B5EBCE34-77B7-4106-9FD3-A6A7BA1DFE11}" type="parTrans" cxnId="{9371B997-7CA3-45A0-8B88-88425440E76F}">
      <dgm:prSet/>
      <dgm:spPr/>
      <dgm:t>
        <a:bodyPr/>
        <a:lstStyle/>
        <a:p>
          <a:endParaRPr lang="es-MX"/>
        </a:p>
      </dgm:t>
    </dgm:pt>
    <dgm:pt modelId="{E8088A48-B9EE-4C9B-A8FF-962A954261A8}" type="sibTrans" cxnId="{9371B997-7CA3-45A0-8B88-88425440E76F}">
      <dgm:prSet/>
      <dgm:spPr/>
      <dgm:t>
        <a:bodyPr/>
        <a:lstStyle/>
        <a:p>
          <a:endParaRPr lang="es-MX"/>
        </a:p>
      </dgm:t>
    </dgm:pt>
    <dgm:pt modelId="{01365050-1282-4215-A384-315D101C6EB9}">
      <dgm:prSet phldrT="[Texto]" custT="1"/>
      <dgm:spPr/>
      <dgm:t>
        <a:bodyPr/>
        <a:lstStyle/>
        <a:p>
          <a:r>
            <a:rPr lang="es-MX" sz="1000" dirty="0" smtClean="0"/>
            <a:t>Enseguida se determina cuántas gotas de la misma solución de </a:t>
          </a:r>
          <a:r>
            <a:rPr lang="es-MX" sz="1000" dirty="0" err="1" smtClean="0"/>
            <a:t>HCl</a:t>
          </a:r>
          <a:r>
            <a:rPr lang="es-MX" sz="1000" dirty="0" smtClean="0"/>
            <a:t> es necesario agregar a los tubos 2, 3 y 4 de la serie en cuestión, para igualar la coloración con el tubo número l. </a:t>
          </a:r>
          <a:endParaRPr lang="es-MX" sz="1000" dirty="0"/>
        </a:p>
      </dgm:t>
    </dgm:pt>
    <dgm:pt modelId="{686115CA-A6B4-42B4-9132-5C99E7A16652}" type="parTrans" cxnId="{2476649F-9A0B-4165-A148-AC54D91251E7}">
      <dgm:prSet/>
      <dgm:spPr/>
      <dgm:t>
        <a:bodyPr/>
        <a:lstStyle/>
        <a:p>
          <a:endParaRPr lang="es-MX"/>
        </a:p>
      </dgm:t>
    </dgm:pt>
    <dgm:pt modelId="{6EA9B91B-1204-4790-83D5-08C82B7A0568}" type="sibTrans" cxnId="{2476649F-9A0B-4165-A148-AC54D91251E7}">
      <dgm:prSet/>
      <dgm:spPr/>
      <dgm:t>
        <a:bodyPr/>
        <a:lstStyle/>
        <a:p>
          <a:endParaRPr lang="es-MX"/>
        </a:p>
      </dgm:t>
    </dgm:pt>
    <dgm:pt modelId="{8880B983-2FA1-4555-93E4-2228CFF240E1}">
      <dgm:prSet custT="1"/>
      <dgm:spPr/>
      <dgm:t>
        <a:bodyPr/>
        <a:lstStyle/>
        <a:p>
          <a:r>
            <a:rPr lang="es-MX" sz="1000" dirty="0" smtClean="0"/>
            <a:t>En los tubos número 3 se agregan 2 </a:t>
          </a:r>
          <a:r>
            <a:rPr lang="es-MX" sz="1000" dirty="0" err="1" smtClean="0"/>
            <a:t>mL</a:t>
          </a:r>
          <a:r>
            <a:rPr lang="es-MX" sz="1000" dirty="0" smtClean="0"/>
            <a:t> de solución de fosfato </a:t>
          </a:r>
          <a:r>
            <a:rPr lang="es-MX" sz="1000" dirty="0" err="1" smtClean="0"/>
            <a:t>diácido</a:t>
          </a:r>
          <a:r>
            <a:rPr lang="es-MX" sz="1000" dirty="0" smtClean="0"/>
            <a:t> de potasio (KH2PO4) 0.01 M y 3 </a:t>
          </a:r>
          <a:r>
            <a:rPr lang="es-MX" sz="1000" dirty="0" err="1" smtClean="0"/>
            <a:t>mL</a:t>
          </a:r>
          <a:r>
            <a:rPr lang="es-MX" sz="1000" dirty="0" smtClean="0"/>
            <a:t> de solución de fosfato </a:t>
          </a:r>
          <a:r>
            <a:rPr lang="es-MX" sz="1000" dirty="0" err="1" smtClean="0"/>
            <a:t>monoácido</a:t>
          </a:r>
          <a:r>
            <a:rPr lang="es-MX" sz="1000" dirty="0" smtClean="0"/>
            <a:t> </a:t>
          </a:r>
          <a:r>
            <a:rPr lang="es-MX" sz="1000" dirty="0" err="1" smtClean="0"/>
            <a:t>disódico</a:t>
          </a:r>
          <a:r>
            <a:rPr lang="es-MX" sz="1000" dirty="0" smtClean="0"/>
            <a:t> (Na2HPO4) 0.01 M Se agitan</a:t>
          </a:r>
          <a:endParaRPr lang="es-MX" sz="1000" dirty="0"/>
        </a:p>
      </dgm:t>
    </dgm:pt>
    <dgm:pt modelId="{137EBB86-C4D0-434F-92BA-2ECA3BCC7161}" type="parTrans" cxnId="{DD5E4D71-FEBC-4D4A-8BF1-15C7BCEA0DB0}">
      <dgm:prSet/>
      <dgm:spPr/>
      <dgm:t>
        <a:bodyPr/>
        <a:lstStyle/>
        <a:p>
          <a:endParaRPr lang="es-MX"/>
        </a:p>
      </dgm:t>
    </dgm:pt>
    <dgm:pt modelId="{F8083B1F-5C55-453A-B93C-368995AED238}" type="sibTrans" cxnId="{DD5E4D71-FEBC-4D4A-8BF1-15C7BCEA0DB0}">
      <dgm:prSet/>
      <dgm:spPr/>
      <dgm:t>
        <a:bodyPr/>
        <a:lstStyle/>
        <a:p>
          <a:endParaRPr lang="es-MX"/>
        </a:p>
      </dgm:t>
    </dgm:pt>
    <dgm:pt modelId="{01BC802F-B0B6-4132-B9BC-664AAE7B9E12}">
      <dgm:prSet custT="1"/>
      <dgm:spPr/>
      <dgm:t>
        <a:bodyPr/>
        <a:lstStyle/>
        <a:p>
          <a:r>
            <a:rPr lang="es-MX" sz="1100" dirty="0" smtClean="0"/>
            <a:t>A los 4 tubos de la serie III se adiciona una gota de azul de timol</a:t>
          </a:r>
          <a:endParaRPr lang="es-MX" sz="1100" dirty="0"/>
        </a:p>
      </dgm:t>
    </dgm:pt>
    <dgm:pt modelId="{EED10843-4A18-4C4A-8097-02A17736A7D8}" type="parTrans" cxnId="{9B628302-06CB-4974-A33F-B96C11055D66}">
      <dgm:prSet/>
      <dgm:spPr/>
      <dgm:t>
        <a:bodyPr/>
        <a:lstStyle/>
        <a:p>
          <a:endParaRPr lang="es-MX"/>
        </a:p>
      </dgm:t>
    </dgm:pt>
    <dgm:pt modelId="{CAC03343-4070-4791-9B5E-607701FD85E9}" type="sibTrans" cxnId="{9B628302-06CB-4974-A33F-B96C11055D66}">
      <dgm:prSet/>
      <dgm:spPr/>
      <dgm:t>
        <a:bodyPr/>
        <a:lstStyle/>
        <a:p>
          <a:endParaRPr lang="es-MX"/>
        </a:p>
      </dgm:t>
    </dgm:pt>
    <dgm:pt modelId="{190DC000-D661-41F3-BE85-3EC790D33562}">
      <dgm:prSet custT="1"/>
      <dgm:spPr/>
      <dgm:t>
        <a:bodyPr/>
        <a:lstStyle/>
        <a:p>
          <a:r>
            <a:rPr lang="es-MX" sz="1100" dirty="0" smtClean="0"/>
            <a:t>A continuación se agregan 10 gotas de </a:t>
          </a:r>
          <a:r>
            <a:rPr lang="es-MX" sz="1100" dirty="0" err="1" smtClean="0"/>
            <a:t>NaOH</a:t>
          </a:r>
          <a:r>
            <a:rPr lang="es-MX" sz="1100" dirty="0" smtClean="0"/>
            <a:t> 0.01 M al tubo número 1 y se observa también el cambio de coloración (de amarillo a azul). </a:t>
          </a:r>
          <a:endParaRPr lang="es-MX" sz="1100" dirty="0"/>
        </a:p>
      </dgm:t>
    </dgm:pt>
    <dgm:pt modelId="{5D4E830C-8D03-4834-9E0F-5890914113A3}" type="parTrans" cxnId="{BA766989-796E-4100-98D1-A2373C452CBB}">
      <dgm:prSet/>
      <dgm:spPr/>
      <dgm:t>
        <a:bodyPr/>
        <a:lstStyle/>
        <a:p>
          <a:endParaRPr lang="es-MX"/>
        </a:p>
      </dgm:t>
    </dgm:pt>
    <dgm:pt modelId="{20ED23F9-61D4-47C3-85D6-5664ACA4C7DE}" type="sibTrans" cxnId="{BA766989-796E-4100-98D1-A2373C452CBB}">
      <dgm:prSet/>
      <dgm:spPr/>
      <dgm:t>
        <a:bodyPr/>
        <a:lstStyle/>
        <a:p>
          <a:endParaRPr lang="es-MX"/>
        </a:p>
      </dgm:t>
    </dgm:pt>
    <dgm:pt modelId="{3B16A5C4-FDD8-4E53-8D35-26E3C44574F8}">
      <dgm:prSet custT="1"/>
      <dgm:spPr/>
      <dgm:t>
        <a:bodyPr/>
        <a:lstStyle/>
        <a:p>
          <a:r>
            <a:rPr lang="es-MX" sz="1000" dirty="0" smtClean="0"/>
            <a:t>Se determina cuántas gotas de la misma solución de </a:t>
          </a:r>
          <a:r>
            <a:rPr lang="es-MX" sz="1000" dirty="0" err="1" smtClean="0"/>
            <a:t>NaOH</a:t>
          </a:r>
          <a:r>
            <a:rPr lang="es-MX" sz="1000" dirty="0" smtClean="0"/>
            <a:t> es necesario agregar a los tubos número 2, 3 y 4 de esta serie para que adquieran el mismo color del tubo número 1</a:t>
          </a:r>
          <a:r>
            <a:rPr lang="es-MX" sz="900" dirty="0" smtClean="0"/>
            <a:t>.</a:t>
          </a:r>
          <a:endParaRPr lang="es-MX" sz="900" dirty="0"/>
        </a:p>
      </dgm:t>
    </dgm:pt>
    <dgm:pt modelId="{113FF7E6-C023-4E23-94F6-6C6CAE9F2606}" type="parTrans" cxnId="{2AE04BDA-C93C-4391-9D78-85DFD16F3EF0}">
      <dgm:prSet/>
      <dgm:spPr/>
      <dgm:t>
        <a:bodyPr/>
        <a:lstStyle/>
        <a:p>
          <a:endParaRPr lang="es-MX"/>
        </a:p>
      </dgm:t>
    </dgm:pt>
    <dgm:pt modelId="{069B1717-76CC-49F1-8299-A6D6BBF97F65}" type="sibTrans" cxnId="{2AE04BDA-C93C-4391-9D78-85DFD16F3EF0}">
      <dgm:prSet/>
      <dgm:spPr/>
      <dgm:t>
        <a:bodyPr/>
        <a:lstStyle/>
        <a:p>
          <a:endParaRPr lang="es-MX"/>
        </a:p>
      </dgm:t>
    </dgm:pt>
    <dgm:pt modelId="{AF6B9D78-3BE8-461A-9C1C-D7346D49F390}">
      <dgm:prSet custT="1"/>
      <dgm:spPr/>
      <dgm:t>
        <a:bodyPr/>
        <a:lstStyle/>
        <a:p>
          <a:r>
            <a:rPr lang="es-MX" sz="1100" dirty="0" smtClean="0"/>
            <a:t>. Se anotan los datos obtenidos en cada uno de los tubos en el cuadro siguiente:</a:t>
          </a:r>
          <a:endParaRPr lang="es-MX" sz="1100" dirty="0"/>
        </a:p>
      </dgm:t>
    </dgm:pt>
    <dgm:pt modelId="{ECC8BC15-CE3B-4ECC-B12B-AB6E119B3802}" type="parTrans" cxnId="{11F392B7-D17C-48BA-AA2B-DD92D4C0AC86}">
      <dgm:prSet/>
      <dgm:spPr/>
      <dgm:t>
        <a:bodyPr/>
        <a:lstStyle/>
        <a:p>
          <a:endParaRPr lang="es-MX"/>
        </a:p>
      </dgm:t>
    </dgm:pt>
    <dgm:pt modelId="{4B866E80-B6F8-4747-8E95-BC69BA273F48}" type="sibTrans" cxnId="{11F392B7-D17C-48BA-AA2B-DD92D4C0AC86}">
      <dgm:prSet/>
      <dgm:spPr/>
      <dgm:t>
        <a:bodyPr/>
        <a:lstStyle/>
        <a:p>
          <a:endParaRPr lang="es-MX"/>
        </a:p>
      </dgm:t>
    </dgm:pt>
    <dgm:pt modelId="{20269B06-1C98-4AD4-A6D0-BA0DCA46C11F}" type="pres">
      <dgm:prSet presAssocID="{5ECA1DDA-717D-460E-907B-0B66CA612C66}" presName="Name0" presStyleCnt="0">
        <dgm:presLayoutVars>
          <dgm:dir/>
          <dgm:resizeHandles/>
        </dgm:presLayoutVars>
      </dgm:prSet>
      <dgm:spPr/>
      <dgm:t>
        <a:bodyPr/>
        <a:lstStyle/>
        <a:p>
          <a:endParaRPr lang="es-MX"/>
        </a:p>
      </dgm:t>
    </dgm:pt>
    <dgm:pt modelId="{CDEDF6D9-5ABE-4138-8881-D34F198DAA84}" type="pres">
      <dgm:prSet presAssocID="{BC7B0148-501E-48D8-B027-17DFFF4C5FD8}" presName="compNode" presStyleCnt="0"/>
      <dgm:spPr/>
    </dgm:pt>
    <dgm:pt modelId="{AC68050A-DD9B-436A-AB71-C36E872303B0}" type="pres">
      <dgm:prSet presAssocID="{BC7B0148-501E-48D8-B027-17DFFF4C5FD8}" presName="dummyConnPt" presStyleCnt="0"/>
      <dgm:spPr/>
    </dgm:pt>
    <dgm:pt modelId="{98C6B0A6-BBBA-4602-9F40-E8AD7B92DAD7}" type="pres">
      <dgm:prSet presAssocID="{BC7B0148-501E-48D8-B027-17DFFF4C5FD8}" presName="node" presStyleLbl="node1" presStyleIdx="0" presStyleCnt="14">
        <dgm:presLayoutVars>
          <dgm:bulletEnabled val="1"/>
        </dgm:presLayoutVars>
      </dgm:prSet>
      <dgm:spPr/>
      <dgm:t>
        <a:bodyPr/>
        <a:lstStyle/>
        <a:p>
          <a:endParaRPr lang="es-MX"/>
        </a:p>
      </dgm:t>
    </dgm:pt>
    <dgm:pt modelId="{C9130DCB-E988-4616-84D9-9A6DFD7939D8}" type="pres">
      <dgm:prSet presAssocID="{E552E767-2B26-4EAF-906A-9CA6FFFFF70C}" presName="sibTrans" presStyleLbl="bgSibTrans2D1" presStyleIdx="0" presStyleCnt="13"/>
      <dgm:spPr/>
      <dgm:t>
        <a:bodyPr/>
        <a:lstStyle/>
        <a:p>
          <a:endParaRPr lang="es-MX"/>
        </a:p>
      </dgm:t>
    </dgm:pt>
    <dgm:pt modelId="{921067AB-0EA2-4541-B896-3F04D3FA0F49}" type="pres">
      <dgm:prSet presAssocID="{CDC8EA6D-AA32-4343-A09A-9F2CD2832D93}" presName="compNode" presStyleCnt="0"/>
      <dgm:spPr/>
    </dgm:pt>
    <dgm:pt modelId="{AD1C5659-9EF0-4F92-B3C4-AA810207CB4F}" type="pres">
      <dgm:prSet presAssocID="{CDC8EA6D-AA32-4343-A09A-9F2CD2832D93}" presName="dummyConnPt" presStyleCnt="0"/>
      <dgm:spPr/>
    </dgm:pt>
    <dgm:pt modelId="{FCFB3B4F-031F-4FD6-B334-BE44A68CD720}" type="pres">
      <dgm:prSet presAssocID="{CDC8EA6D-AA32-4343-A09A-9F2CD2832D93}" presName="node" presStyleLbl="node1" presStyleIdx="1" presStyleCnt="14">
        <dgm:presLayoutVars>
          <dgm:bulletEnabled val="1"/>
        </dgm:presLayoutVars>
      </dgm:prSet>
      <dgm:spPr/>
      <dgm:t>
        <a:bodyPr/>
        <a:lstStyle/>
        <a:p>
          <a:endParaRPr lang="es-MX"/>
        </a:p>
      </dgm:t>
    </dgm:pt>
    <dgm:pt modelId="{59FFDFB0-6828-437D-863D-C44FF19C4CA7}" type="pres">
      <dgm:prSet presAssocID="{961B6F83-E5D5-49EF-8D64-820C2AB1F896}" presName="sibTrans" presStyleLbl="bgSibTrans2D1" presStyleIdx="1" presStyleCnt="13"/>
      <dgm:spPr/>
      <dgm:t>
        <a:bodyPr/>
        <a:lstStyle/>
        <a:p>
          <a:endParaRPr lang="es-MX"/>
        </a:p>
      </dgm:t>
    </dgm:pt>
    <dgm:pt modelId="{5C83EFF2-C645-4D7B-82AA-4A6A9ADA3D58}" type="pres">
      <dgm:prSet presAssocID="{E756DE67-1605-4F28-B28E-656D01340C2F}" presName="compNode" presStyleCnt="0"/>
      <dgm:spPr/>
    </dgm:pt>
    <dgm:pt modelId="{441C4BFE-B9E8-4A39-B747-94E47E3C53B1}" type="pres">
      <dgm:prSet presAssocID="{E756DE67-1605-4F28-B28E-656D01340C2F}" presName="dummyConnPt" presStyleCnt="0"/>
      <dgm:spPr/>
    </dgm:pt>
    <dgm:pt modelId="{7AE34488-FBEB-4FEB-A70E-6B1D41603908}" type="pres">
      <dgm:prSet presAssocID="{E756DE67-1605-4F28-B28E-656D01340C2F}" presName="node" presStyleLbl="node1" presStyleIdx="2" presStyleCnt="14" custScaleX="110889" custLinFactNeighborY="1615">
        <dgm:presLayoutVars>
          <dgm:bulletEnabled val="1"/>
        </dgm:presLayoutVars>
      </dgm:prSet>
      <dgm:spPr/>
      <dgm:t>
        <a:bodyPr/>
        <a:lstStyle/>
        <a:p>
          <a:endParaRPr lang="es-MX"/>
        </a:p>
      </dgm:t>
    </dgm:pt>
    <dgm:pt modelId="{689B54A8-A533-4F3C-9FE9-6CA7FB2D5277}" type="pres">
      <dgm:prSet presAssocID="{7531D967-1F6D-46E9-A5E6-EFDF1D96C4D7}" presName="sibTrans" presStyleLbl="bgSibTrans2D1" presStyleIdx="2" presStyleCnt="13"/>
      <dgm:spPr/>
      <dgm:t>
        <a:bodyPr/>
        <a:lstStyle/>
        <a:p>
          <a:endParaRPr lang="es-MX"/>
        </a:p>
      </dgm:t>
    </dgm:pt>
    <dgm:pt modelId="{FA62C263-2E04-4691-999F-D5F67B958581}" type="pres">
      <dgm:prSet presAssocID="{C611667A-1D95-4643-AF7E-72BB13643AB4}" presName="compNode" presStyleCnt="0"/>
      <dgm:spPr/>
    </dgm:pt>
    <dgm:pt modelId="{BE06E84D-A535-4A45-893F-657A39645CF3}" type="pres">
      <dgm:prSet presAssocID="{C611667A-1D95-4643-AF7E-72BB13643AB4}" presName="dummyConnPt" presStyleCnt="0"/>
      <dgm:spPr/>
    </dgm:pt>
    <dgm:pt modelId="{F2314EFF-6FD8-4CB5-B05A-F42B033A3880}" type="pres">
      <dgm:prSet presAssocID="{C611667A-1D95-4643-AF7E-72BB13643AB4}" presName="node" presStyleLbl="node1" presStyleIdx="3" presStyleCnt="14">
        <dgm:presLayoutVars>
          <dgm:bulletEnabled val="1"/>
        </dgm:presLayoutVars>
      </dgm:prSet>
      <dgm:spPr/>
      <dgm:t>
        <a:bodyPr/>
        <a:lstStyle/>
        <a:p>
          <a:endParaRPr lang="es-MX"/>
        </a:p>
      </dgm:t>
    </dgm:pt>
    <dgm:pt modelId="{EB667C14-C3E9-4D59-B31B-158ADAAD1AE5}" type="pres">
      <dgm:prSet presAssocID="{A37541F4-C748-478B-B3B7-949AC7367B8B}" presName="sibTrans" presStyleLbl="bgSibTrans2D1" presStyleIdx="3" presStyleCnt="13"/>
      <dgm:spPr/>
      <dgm:t>
        <a:bodyPr/>
        <a:lstStyle/>
        <a:p>
          <a:endParaRPr lang="es-MX"/>
        </a:p>
      </dgm:t>
    </dgm:pt>
    <dgm:pt modelId="{6B0B83F0-0191-47DC-8884-1EC7F0B32786}" type="pres">
      <dgm:prSet presAssocID="{8880B983-2FA1-4555-93E4-2228CFF240E1}" presName="compNode" presStyleCnt="0"/>
      <dgm:spPr/>
    </dgm:pt>
    <dgm:pt modelId="{EAE8C184-686C-4E88-B1B4-9D2AECE9A3E3}" type="pres">
      <dgm:prSet presAssocID="{8880B983-2FA1-4555-93E4-2228CFF240E1}" presName="dummyConnPt" presStyleCnt="0"/>
      <dgm:spPr/>
    </dgm:pt>
    <dgm:pt modelId="{C7D9F6A8-6C36-445A-966B-B859ED809940}" type="pres">
      <dgm:prSet presAssocID="{8880B983-2FA1-4555-93E4-2228CFF240E1}" presName="node" presStyleLbl="node1" presStyleIdx="4" presStyleCnt="14" custScaleX="123389" custScaleY="118639">
        <dgm:presLayoutVars>
          <dgm:bulletEnabled val="1"/>
        </dgm:presLayoutVars>
      </dgm:prSet>
      <dgm:spPr/>
      <dgm:t>
        <a:bodyPr/>
        <a:lstStyle/>
        <a:p>
          <a:endParaRPr lang="es-MX"/>
        </a:p>
      </dgm:t>
    </dgm:pt>
    <dgm:pt modelId="{5FEB9F7D-27B2-4587-AF0B-06419BC14F65}" type="pres">
      <dgm:prSet presAssocID="{F8083B1F-5C55-453A-B93C-368995AED238}" presName="sibTrans" presStyleLbl="bgSibTrans2D1" presStyleIdx="4" presStyleCnt="13"/>
      <dgm:spPr/>
      <dgm:t>
        <a:bodyPr/>
        <a:lstStyle/>
        <a:p>
          <a:endParaRPr lang="es-MX"/>
        </a:p>
      </dgm:t>
    </dgm:pt>
    <dgm:pt modelId="{04CE0DA4-9416-48A8-B1C6-CA1533663D91}" type="pres">
      <dgm:prSet presAssocID="{7BD2AD00-CAC2-48EA-B47C-D869ABE02730}" presName="compNode" presStyleCnt="0"/>
      <dgm:spPr/>
    </dgm:pt>
    <dgm:pt modelId="{837AF430-9A85-4490-813A-8D9787606CAB}" type="pres">
      <dgm:prSet presAssocID="{7BD2AD00-CAC2-48EA-B47C-D869ABE02730}" presName="dummyConnPt" presStyleCnt="0"/>
      <dgm:spPr/>
    </dgm:pt>
    <dgm:pt modelId="{C89E4A75-3EB0-489E-8F84-3C45396DC50A}" type="pres">
      <dgm:prSet presAssocID="{7BD2AD00-CAC2-48EA-B47C-D869ABE02730}" presName="node" presStyleLbl="node1" presStyleIdx="5" presStyleCnt="14">
        <dgm:presLayoutVars>
          <dgm:bulletEnabled val="1"/>
        </dgm:presLayoutVars>
      </dgm:prSet>
      <dgm:spPr/>
      <dgm:t>
        <a:bodyPr/>
        <a:lstStyle/>
        <a:p>
          <a:endParaRPr lang="es-MX"/>
        </a:p>
      </dgm:t>
    </dgm:pt>
    <dgm:pt modelId="{C2ECF971-1E8E-4EDF-A2EA-7899CF9DA568}" type="pres">
      <dgm:prSet presAssocID="{404EB99F-2748-4D04-B282-CCA07343DDCF}" presName="sibTrans" presStyleLbl="bgSibTrans2D1" presStyleIdx="5" presStyleCnt="13"/>
      <dgm:spPr/>
      <dgm:t>
        <a:bodyPr/>
        <a:lstStyle/>
        <a:p>
          <a:endParaRPr lang="es-MX"/>
        </a:p>
      </dgm:t>
    </dgm:pt>
    <dgm:pt modelId="{B3021BEC-51C6-4D54-AEE1-93B463BF5806}" type="pres">
      <dgm:prSet presAssocID="{EA727379-50C0-4B11-A6BC-5ADBD154207C}" presName="compNode" presStyleCnt="0"/>
      <dgm:spPr/>
    </dgm:pt>
    <dgm:pt modelId="{F75EFACC-C5A3-442C-B47A-5510B97408BF}" type="pres">
      <dgm:prSet presAssocID="{EA727379-50C0-4B11-A6BC-5ADBD154207C}" presName="dummyConnPt" presStyleCnt="0"/>
      <dgm:spPr/>
    </dgm:pt>
    <dgm:pt modelId="{DF7F2232-E13A-48F0-BB04-3734ED5D760F}" type="pres">
      <dgm:prSet presAssocID="{EA727379-50C0-4B11-A6BC-5ADBD154207C}" presName="node" presStyleLbl="node1" presStyleIdx="6" presStyleCnt="14">
        <dgm:presLayoutVars>
          <dgm:bulletEnabled val="1"/>
        </dgm:presLayoutVars>
      </dgm:prSet>
      <dgm:spPr/>
      <dgm:t>
        <a:bodyPr/>
        <a:lstStyle/>
        <a:p>
          <a:endParaRPr lang="es-MX"/>
        </a:p>
      </dgm:t>
    </dgm:pt>
    <dgm:pt modelId="{B8C9390A-75DF-48CB-9254-A9EDF52EF031}" type="pres">
      <dgm:prSet presAssocID="{910671E8-3846-4A16-843C-2A61C2DC7C3B}" presName="sibTrans" presStyleLbl="bgSibTrans2D1" presStyleIdx="6" presStyleCnt="13"/>
      <dgm:spPr/>
      <dgm:t>
        <a:bodyPr/>
        <a:lstStyle/>
        <a:p>
          <a:endParaRPr lang="es-MX"/>
        </a:p>
      </dgm:t>
    </dgm:pt>
    <dgm:pt modelId="{6770E22C-EAEB-470C-945C-7C8B78678B80}" type="pres">
      <dgm:prSet presAssocID="{DBA3B597-2EBF-45B0-A674-C986411D7635}" presName="compNode" presStyleCnt="0"/>
      <dgm:spPr/>
    </dgm:pt>
    <dgm:pt modelId="{D472CBD9-9CE6-4919-B350-BB443C2591CF}" type="pres">
      <dgm:prSet presAssocID="{DBA3B597-2EBF-45B0-A674-C986411D7635}" presName="dummyConnPt" presStyleCnt="0"/>
      <dgm:spPr/>
    </dgm:pt>
    <dgm:pt modelId="{64836FB0-7088-43CB-8B6D-AFB326385ACB}" type="pres">
      <dgm:prSet presAssocID="{DBA3B597-2EBF-45B0-A674-C986411D7635}" presName="node" presStyleLbl="node1" presStyleIdx="7" presStyleCnt="14" custScaleY="127647">
        <dgm:presLayoutVars>
          <dgm:bulletEnabled val="1"/>
        </dgm:presLayoutVars>
      </dgm:prSet>
      <dgm:spPr/>
      <dgm:t>
        <a:bodyPr/>
        <a:lstStyle/>
        <a:p>
          <a:endParaRPr lang="es-MX"/>
        </a:p>
      </dgm:t>
    </dgm:pt>
    <dgm:pt modelId="{A998AD14-9400-4C7C-9682-50884B7EE0AD}" type="pres">
      <dgm:prSet presAssocID="{68BF462D-E11C-4B04-AD1B-0910E0289657}" presName="sibTrans" presStyleLbl="bgSibTrans2D1" presStyleIdx="7" presStyleCnt="13"/>
      <dgm:spPr/>
      <dgm:t>
        <a:bodyPr/>
        <a:lstStyle/>
        <a:p>
          <a:endParaRPr lang="es-MX"/>
        </a:p>
      </dgm:t>
    </dgm:pt>
    <dgm:pt modelId="{C967C6D5-B124-49A3-A6AC-ABA18BB3C151}" type="pres">
      <dgm:prSet presAssocID="{027E7A2C-0CD8-48BF-8919-9C0C04AA7997}" presName="compNode" presStyleCnt="0"/>
      <dgm:spPr/>
    </dgm:pt>
    <dgm:pt modelId="{493E85D7-2CB8-47E9-ACCE-546A921D88B2}" type="pres">
      <dgm:prSet presAssocID="{027E7A2C-0CD8-48BF-8919-9C0C04AA7997}" presName="dummyConnPt" presStyleCnt="0"/>
      <dgm:spPr/>
    </dgm:pt>
    <dgm:pt modelId="{FB0BEA28-04BA-4406-AC82-DF6FDA52D037}" type="pres">
      <dgm:prSet presAssocID="{027E7A2C-0CD8-48BF-8919-9C0C04AA7997}" presName="node" presStyleLbl="node1" presStyleIdx="8" presStyleCnt="14" custScaleX="136745" custScaleY="132836">
        <dgm:presLayoutVars>
          <dgm:bulletEnabled val="1"/>
        </dgm:presLayoutVars>
      </dgm:prSet>
      <dgm:spPr/>
      <dgm:t>
        <a:bodyPr/>
        <a:lstStyle/>
        <a:p>
          <a:endParaRPr lang="es-MX"/>
        </a:p>
      </dgm:t>
    </dgm:pt>
    <dgm:pt modelId="{0A74A60E-6A06-45F7-AF8D-308FE9C28BF0}" type="pres">
      <dgm:prSet presAssocID="{E8088A48-B9EE-4C9B-A8FF-962A954261A8}" presName="sibTrans" presStyleLbl="bgSibTrans2D1" presStyleIdx="8" presStyleCnt="13"/>
      <dgm:spPr/>
      <dgm:t>
        <a:bodyPr/>
        <a:lstStyle/>
        <a:p>
          <a:endParaRPr lang="es-MX"/>
        </a:p>
      </dgm:t>
    </dgm:pt>
    <dgm:pt modelId="{AC0774F4-0341-485D-8F3F-ED75708861EB}" type="pres">
      <dgm:prSet presAssocID="{01365050-1282-4215-A384-315D101C6EB9}" presName="compNode" presStyleCnt="0"/>
      <dgm:spPr/>
    </dgm:pt>
    <dgm:pt modelId="{BAEF0F06-B39F-41B6-AAA0-7EA47ECC0FDD}" type="pres">
      <dgm:prSet presAssocID="{01365050-1282-4215-A384-315D101C6EB9}" presName="dummyConnPt" presStyleCnt="0"/>
      <dgm:spPr/>
    </dgm:pt>
    <dgm:pt modelId="{2347E552-3413-46EF-9805-8F536B2FEAC7}" type="pres">
      <dgm:prSet presAssocID="{01365050-1282-4215-A384-315D101C6EB9}" presName="node" presStyleLbl="node1" presStyleIdx="9" presStyleCnt="14" custScaleX="131096" custScaleY="136549">
        <dgm:presLayoutVars>
          <dgm:bulletEnabled val="1"/>
        </dgm:presLayoutVars>
      </dgm:prSet>
      <dgm:spPr/>
      <dgm:t>
        <a:bodyPr/>
        <a:lstStyle/>
        <a:p>
          <a:endParaRPr lang="es-MX"/>
        </a:p>
      </dgm:t>
    </dgm:pt>
    <dgm:pt modelId="{286AEE6C-AEF0-4562-AFC5-563D26B2B2F6}" type="pres">
      <dgm:prSet presAssocID="{6EA9B91B-1204-4790-83D5-08C82B7A0568}" presName="sibTrans" presStyleLbl="bgSibTrans2D1" presStyleIdx="9" presStyleCnt="13"/>
      <dgm:spPr/>
      <dgm:t>
        <a:bodyPr/>
        <a:lstStyle/>
        <a:p>
          <a:endParaRPr lang="es-MX"/>
        </a:p>
      </dgm:t>
    </dgm:pt>
    <dgm:pt modelId="{9ECF28A6-370A-4FC3-860A-DEA2BDFC9A58}" type="pres">
      <dgm:prSet presAssocID="{01BC802F-B0B6-4132-B9BC-664AAE7B9E12}" presName="compNode" presStyleCnt="0"/>
      <dgm:spPr/>
    </dgm:pt>
    <dgm:pt modelId="{C3E8263D-820B-47D3-9B38-2B36D2D00D74}" type="pres">
      <dgm:prSet presAssocID="{01BC802F-B0B6-4132-B9BC-664AAE7B9E12}" presName="dummyConnPt" presStyleCnt="0"/>
      <dgm:spPr/>
    </dgm:pt>
    <dgm:pt modelId="{5295A6F7-4DE8-4B95-9A22-E54AF9E959E3}" type="pres">
      <dgm:prSet presAssocID="{01BC802F-B0B6-4132-B9BC-664AAE7B9E12}" presName="node" presStyleLbl="node1" presStyleIdx="10" presStyleCnt="14">
        <dgm:presLayoutVars>
          <dgm:bulletEnabled val="1"/>
        </dgm:presLayoutVars>
      </dgm:prSet>
      <dgm:spPr/>
      <dgm:t>
        <a:bodyPr/>
        <a:lstStyle/>
        <a:p>
          <a:endParaRPr lang="es-MX"/>
        </a:p>
      </dgm:t>
    </dgm:pt>
    <dgm:pt modelId="{70465554-5C26-4490-B473-7B379AF1E66C}" type="pres">
      <dgm:prSet presAssocID="{CAC03343-4070-4791-9B5E-607701FD85E9}" presName="sibTrans" presStyleLbl="bgSibTrans2D1" presStyleIdx="10" presStyleCnt="13"/>
      <dgm:spPr/>
      <dgm:t>
        <a:bodyPr/>
        <a:lstStyle/>
        <a:p>
          <a:endParaRPr lang="es-MX"/>
        </a:p>
      </dgm:t>
    </dgm:pt>
    <dgm:pt modelId="{56496504-C525-4152-9586-FFF932A55BB1}" type="pres">
      <dgm:prSet presAssocID="{190DC000-D661-41F3-BE85-3EC790D33562}" presName="compNode" presStyleCnt="0"/>
      <dgm:spPr/>
    </dgm:pt>
    <dgm:pt modelId="{C87790C8-8B87-4F57-B7BA-E249C55268B7}" type="pres">
      <dgm:prSet presAssocID="{190DC000-D661-41F3-BE85-3EC790D33562}" presName="dummyConnPt" presStyleCnt="0"/>
      <dgm:spPr/>
    </dgm:pt>
    <dgm:pt modelId="{A8F5E50C-C5FA-45BB-8449-77A96E5DE48E}" type="pres">
      <dgm:prSet presAssocID="{190DC000-D661-41F3-BE85-3EC790D33562}" presName="node" presStyleLbl="node1" presStyleIdx="11" presStyleCnt="14" custScaleX="115769" custScaleY="137911">
        <dgm:presLayoutVars>
          <dgm:bulletEnabled val="1"/>
        </dgm:presLayoutVars>
      </dgm:prSet>
      <dgm:spPr/>
      <dgm:t>
        <a:bodyPr/>
        <a:lstStyle/>
        <a:p>
          <a:endParaRPr lang="es-MX"/>
        </a:p>
      </dgm:t>
    </dgm:pt>
    <dgm:pt modelId="{BD668ECD-E4CE-4E61-BAD3-9F653814E7B0}" type="pres">
      <dgm:prSet presAssocID="{20ED23F9-61D4-47C3-85D6-5664ACA4C7DE}" presName="sibTrans" presStyleLbl="bgSibTrans2D1" presStyleIdx="11" presStyleCnt="13"/>
      <dgm:spPr/>
      <dgm:t>
        <a:bodyPr/>
        <a:lstStyle/>
        <a:p>
          <a:endParaRPr lang="es-MX"/>
        </a:p>
      </dgm:t>
    </dgm:pt>
    <dgm:pt modelId="{CF6BEFBA-FD8A-4155-AEFB-BF76BD84BF21}" type="pres">
      <dgm:prSet presAssocID="{3B16A5C4-FDD8-4E53-8D35-26E3C44574F8}" presName="compNode" presStyleCnt="0"/>
      <dgm:spPr/>
    </dgm:pt>
    <dgm:pt modelId="{2ADD7A36-03CF-4304-9509-6922B8BC77B4}" type="pres">
      <dgm:prSet presAssocID="{3B16A5C4-FDD8-4E53-8D35-26E3C44574F8}" presName="dummyConnPt" presStyleCnt="0"/>
      <dgm:spPr/>
    </dgm:pt>
    <dgm:pt modelId="{8DA668CF-EF3F-4415-8C9A-787B3CF19101}" type="pres">
      <dgm:prSet presAssocID="{3B16A5C4-FDD8-4E53-8D35-26E3C44574F8}" presName="node" presStyleLbl="node1" presStyleIdx="12" presStyleCnt="14" custScaleX="114410" custScaleY="178461">
        <dgm:presLayoutVars>
          <dgm:bulletEnabled val="1"/>
        </dgm:presLayoutVars>
      </dgm:prSet>
      <dgm:spPr/>
      <dgm:t>
        <a:bodyPr/>
        <a:lstStyle/>
        <a:p>
          <a:endParaRPr lang="es-MX"/>
        </a:p>
      </dgm:t>
    </dgm:pt>
    <dgm:pt modelId="{93CD8D27-EB96-43B2-A5D0-9B063BF28A06}" type="pres">
      <dgm:prSet presAssocID="{069B1717-76CC-49F1-8299-A6D6BBF97F65}" presName="sibTrans" presStyleLbl="bgSibTrans2D1" presStyleIdx="12" presStyleCnt="13"/>
      <dgm:spPr/>
      <dgm:t>
        <a:bodyPr/>
        <a:lstStyle/>
        <a:p>
          <a:endParaRPr lang="es-MX"/>
        </a:p>
      </dgm:t>
    </dgm:pt>
    <dgm:pt modelId="{3A012FF1-976E-4482-996F-FD494533F5C6}" type="pres">
      <dgm:prSet presAssocID="{AF6B9D78-3BE8-461A-9C1C-D7346D49F390}" presName="compNode" presStyleCnt="0"/>
      <dgm:spPr/>
    </dgm:pt>
    <dgm:pt modelId="{A7642F7A-777B-46E2-8AD9-78BB66692692}" type="pres">
      <dgm:prSet presAssocID="{AF6B9D78-3BE8-461A-9C1C-D7346D49F390}" presName="dummyConnPt" presStyleCnt="0"/>
      <dgm:spPr/>
    </dgm:pt>
    <dgm:pt modelId="{53F2988B-69FF-4D1C-B316-06569C3401E2}" type="pres">
      <dgm:prSet presAssocID="{AF6B9D78-3BE8-461A-9C1C-D7346D49F390}" presName="node" presStyleLbl="node1" presStyleIdx="13" presStyleCnt="14">
        <dgm:presLayoutVars>
          <dgm:bulletEnabled val="1"/>
        </dgm:presLayoutVars>
      </dgm:prSet>
      <dgm:spPr/>
      <dgm:t>
        <a:bodyPr/>
        <a:lstStyle/>
        <a:p>
          <a:endParaRPr lang="es-MX"/>
        </a:p>
      </dgm:t>
    </dgm:pt>
  </dgm:ptLst>
  <dgm:cxnLst>
    <dgm:cxn modelId="{5A3BEBFB-6A11-4996-8D21-65D875430F44}" type="presOf" srcId="{CAC03343-4070-4791-9B5E-607701FD85E9}" destId="{70465554-5C26-4490-B473-7B379AF1E66C}" srcOrd="0" destOrd="0" presId="urn:microsoft.com/office/officeart/2005/8/layout/bProcess4"/>
    <dgm:cxn modelId="{ADF70988-B72D-41AC-A3B3-9D27581BE51A}" srcId="{5ECA1DDA-717D-460E-907B-0B66CA612C66}" destId="{7BD2AD00-CAC2-48EA-B47C-D869ABE02730}" srcOrd="5" destOrd="0" parTransId="{7A8D430D-4B1A-4EDC-AC31-78036A350066}" sibTransId="{404EB99F-2748-4D04-B282-CCA07343DDCF}"/>
    <dgm:cxn modelId="{A36AE56C-44D6-4D41-AAFB-E7E9BF1CBA96}" type="presOf" srcId="{68BF462D-E11C-4B04-AD1B-0910E0289657}" destId="{A998AD14-9400-4C7C-9682-50884B7EE0AD}" srcOrd="0" destOrd="0" presId="urn:microsoft.com/office/officeart/2005/8/layout/bProcess4"/>
    <dgm:cxn modelId="{496134A5-ACF1-43FC-AD74-6796DA716C69}" type="presOf" srcId="{910671E8-3846-4A16-843C-2A61C2DC7C3B}" destId="{B8C9390A-75DF-48CB-9254-A9EDF52EF031}" srcOrd="0" destOrd="0" presId="urn:microsoft.com/office/officeart/2005/8/layout/bProcess4"/>
    <dgm:cxn modelId="{55576675-0930-467A-96E7-0B06BC6CB9F7}" type="presOf" srcId="{7BD2AD00-CAC2-48EA-B47C-D869ABE02730}" destId="{C89E4A75-3EB0-489E-8F84-3C45396DC50A}" srcOrd="0" destOrd="0" presId="urn:microsoft.com/office/officeart/2005/8/layout/bProcess4"/>
    <dgm:cxn modelId="{07049E47-5DDB-47B7-870F-AE675C9183CC}" type="presOf" srcId="{20ED23F9-61D4-47C3-85D6-5664ACA4C7DE}" destId="{BD668ECD-E4CE-4E61-BAD3-9F653814E7B0}" srcOrd="0" destOrd="0" presId="urn:microsoft.com/office/officeart/2005/8/layout/bProcess4"/>
    <dgm:cxn modelId="{BA766989-796E-4100-98D1-A2373C452CBB}" srcId="{5ECA1DDA-717D-460E-907B-0B66CA612C66}" destId="{190DC000-D661-41F3-BE85-3EC790D33562}" srcOrd="11" destOrd="0" parTransId="{5D4E830C-8D03-4834-9E0F-5890914113A3}" sibTransId="{20ED23F9-61D4-47C3-85D6-5664ACA4C7DE}"/>
    <dgm:cxn modelId="{D359FCC8-AA9C-4DF3-B636-8CBF99786B02}" type="presOf" srcId="{F8083B1F-5C55-453A-B93C-368995AED238}" destId="{5FEB9F7D-27B2-4587-AF0B-06419BC14F65}" srcOrd="0" destOrd="0" presId="urn:microsoft.com/office/officeart/2005/8/layout/bProcess4"/>
    <dgm:cxn modelId="{AEB208C4-5259-4F35-8D73-DF2117A12FEC}" type="presOf" srcId="{A37541F4-C748-478B-B3B7-949AC7367B8B}" destId="{EB667C14-C3E9-4D59-B31B-158ADAAD1AE5}" srcOrd="0" destOrd="0" presId="urn:microsoft.com/office/officeart/2005/8/layout/bProcess4"/>
    <dgm:cxn modelId="{2476649F-9A0B-4165-A148-AC54D91251E7}" srcId="{5ECA1DDA-717D-460E-907B-0B66CA612C66}" destId="{01365050-1282-4215-A384-315D101C6EB9}" srcOrd="9" destOrd="0" parTransId="{686115CA-A6B4-42B4-9132-5C99E7A16652}" sibTransId="{6EA9B91B-1204-4790-83D5-08C82B7A0568}"/>
    <dgm:cxn modelId="{D2D7F467-92E3-4DE8-8B3F-EC6300E2ACE0}" type="presOf" srcId="{DBA3B597-2EBF-45B0-A674-C986411D7635}" destId="{64836FB0-7088-43CB-8B6D-AFB326385ACB}" srcOrd="0" destOrd="0" presId="urn:microsoft.com/office/officeart/2005/8/layout/bProcess4"/>
    <dgm:cxn modelId="{4CB7B3FB-5047-4A59-A90C-D4FCE67FCC3B}" type="presOf" srcId="{EA727379-50C0-4B11-A6BC-5ADBD154207C}" destId="{DF7F2232-E13A-48F0-BB04-3734ED5D760F}" srcOrd="0" destOrd="0" presId="urn:microsoft.com/office/officeart/2005/8/layout/bProcess4"/>
    <dgm:cxn modelId="{4FB86A2B-C6F5-462D-BBF2-160ACEEAB138}" type="presOf" srcId="{E756DE67-1605-4F28-B28E-656D01340C2F}" destId="{7AE34488-FBEB-4FEB-A70E-6B1D41603908}" srcOrd="0" destOrd="0" presId="urn:microsoft.com/office/officeart/2005/8/layout/bProcess4"/>
    <dgm:cxn modelId="{C748A758-42B3-408D-A227-DBA826A301DC}" type="presOf" srcId="{AF6B9D78-3BE8-461A-9C1C-D7346D49F390}" destId="{53F2988B-69FF-4D1C-B316-06569C3401E2}" srcOrd="0" destOrd="0" presId="urn:microsoft.com/office/officeart/2005/8/layout/bProcess4"/>
    <dgm:cxn modelId="{C2F50039-D8DD-4B75-9C5A-EA2B7414FCC4}" type="presOf" srcId="{01365050-1282-4215-A384-315D101C6EB9}" destId="{2347E552-3413-46EF-9805-8F536B2FEAC7}" srcOrd="0" destOrd="0" presId="urn:microsoft.com/office/officeart/2005/8/layout/bProcess4"/>
    <dgm:cxn modelId="{2C50B1AB-8165-4E86-A21C-5B22CD0918CF}" type="presOf" srcId="{C611667A-1D95-4643-AF7E-72BB13643AB4}" destId="{F2314EFF-6FD8-4CB5-B05A-F42B033A3880}" srcOrd="0" destOrd="0" presId="urn:microsoft.com/office/officeart/2005/8/layout/bProcess4"/>
    <dgm:cxn modelId="{CDD8C8D8-53D0-4809-AC5A-5D7698230BCE}" type="presOf" srcId="{E552E767-2B26-4EAF-906A-9CA6FFFFF70C}" destId="{C9130DCB-E988-4616-84D9-9A6DFD7939D8}" srcOrd="0" destOrd="0" presId="urn:microsoft.com/office/officeart/2005/8/layout/bProcess4"/>
    <dgm:cxn modelId="{60B37943-1825-4217-B729-06F31F8AEF09}" srcId="{5ECA1DDA-717D-460E-907B-0B66CA612C66}" destId="{C611667A-1D95-4643-AF7E-72BB13643AB4}" srcOrd="3" destOrd="0" parTransId="{1D6000EC-B56F-4D13-A263-A9A7991397FD}" sibTransId="{A37541F4-C748-478B-B3B7-949AC7367B8B}"/>
    <dgm:cxn modelId="{10E91719-EC74-496C-A6F5-65751F5D7464}" type="presOf" srcId="{7531D967-1F6D-46E9-A5E6-EFDF1D96C4D7}" destId="{689B54A8-A533-4F3C-9FE9-6CA7FB2D5277}" srcOrd="0" destOrd="0" presId="urn:microsoft.com/office/officeart/2005/8/layout/bProcess4"/>
    <dgm:cxn modelId="{3F8FDEF5-928D-40D6-8397-DA2D4F64EF7D}" type="presOf" srcId="{3B16A5C4-FDD8-4E53-8D35-26E3C44574F8}" destId="{8DA668CF-EF3F-4415-8C9A-787B3CF19101}" srcOrd="0" destOrd="0" presId="urn:microsoft.com/office/officeart/2005/8/layout/bProcess4"/>
    <dgm:cxn modelId="{9371B997-7CA3-45A0-8B88-88425440E76F}" srcId="{5ECA1DDA-717D-460E-907B-0B66CA612C66}" destId="{027E7A2C-0CD8-48BF-8919-9C0C04AA7997}" srcOrd="8" destOrd="0" parTransId="{B5EBCE34-77B7-4106-9FD3-A6A7BA1DFE11}" sibTransId="{E8088A48-B9EE-4C9B-A8FF-962A954261A8}"/>
    <dgm:cxn modelId="{11F392B7-D17C-48BA-AA2B-DD92D4C0AC86}" srcId="{5ECA1DDA-717D-460E-907B-0B66CA612C66}" destId="{AF6B9D78-3BE8-461A-9C1C-D7346D49F390}" srcOrd="13" destOrd="0" parTransId="{ECC8BC15-CE3B-4ECC-B12B-AB6E119B3802}" sibTransId="{4B866E80-B6F8-4747-8E95-BC69BA273F48}"/>
    <dgm:cxn modelId="{DA19F604-7E9C-4F6C-87CC-A974604E78E3}" type="presOf" srcId="{069B1717-76CC-49F1-8299-A6D6BBF97F65}" destId="{93CD8D27-EB96-43B2-A5D0-9B063BF28A06}" srcOrd="0" destOrd="0" presId="urn:microsoft.com/office/officeart/2005/8/layout/bProcess4"/>
    <dgm:cxn modelId="{82FE8F01-267E-4AA6-A076-D95228E5E1A1}" type="presOf" srcId="{404EB99F-2748-4D04-B282-CCA07343DDCF}" destId="{C2ECF971-1E8E-4EDF-A2EA-7899CF9DA568}" srcOrd="0" destOrd="0" presId="urn:microsoft.com/office/officeart/2005/8/layout/bProcess4"/>
    <dgm:cxn modelId="{D6DFCD49-C122-43FE-826E-9C4E634E9DDA}" type="presOf" srcId="{8880B983-2FA1-4555-93E4-2228CFF240E1}" destId="{C7D9F6A8-6C36-445A-966B-B859ED809940}" srcOrd="0" destOrd="0" presId="urn:microsoft.com/office/officeart/2005/8/layout/bProcess4"/>
    <dgm:cxn modelId="{05D7391C-55D0-420C-9449-C918841600C4}" type="presOf" srcId="{5ECA1DDA-717D-460E-907B-0B66CA612C66}" destId="{20269B06-1C98-4AD4-A6D0-BA0DCA46C11F}" srcOrd="0" destOrd="0" presId="urn:microsoft.com/office/officeart/2005/8/layout/bProcess4"/>
    <dgm:cxn modelId="{F289311E-FDC8-42DE-A4A2-61AB490F7625}" type="presOf" srcId="{CDC8EA6D-AA32-4343-A09A-9F2CD2832D93}" destId="{FCFB3B4F-031F-4FD6-B334-BE44A68CD720}" srcOrd="0" destOrd="0" presId="urn:microsoft.com/office/officeart/2005/8/layout/bProcess4"/>
    <dgm:cxn modelId="{438E51C5-CFF9-479D-869A-AB49B1490409}" srcId="{5ECA1DDA-717D-460E-907B-0B66CA612C66}" destId="{CDC8EA6D-AA32-4343-A09A-9F2CD2832D93}" srcOrd="1" destOrd="0" parTransId="{3EC42894-29E0-454C-9EFD-78B09F286D03}" sibTransId="{961B6F83-E5D5-49EF-8D64-820C2AB1F896}"/>
    <dgm:cxn modelId="{3D846295-2DB6-4A66-A952-FDA606B6DDA1}" type="presOf" srcId="{6EA9B91B-1204-4790-83D5-08C82B7A0568}" destId="{286AEE6C-AEF0-4562-AFC5-563D26B2B2F6}" srcOrd="0" destOrd="0" presId="urn:microsoft.com/office/officeart/2005/8/layout/bProcess4"/>
    <dgm:cxn modelId="{C061552F-4095-46E8-BD29-3D7144542D89}" srcId="{5ECA1DDA-717D-460E-907B-0B66CA612C66}" destId="{DBA3B597-2EBF-45B0-A674-C986411D7635}" srcOrd="7" destOrd="0" parTransId="{AFFB1C61-D6F1-4972-B50A-0346A382CDF3}" sibTransId="{68BF462D-E11C-4B04-AD1B-0910E0289657}"/>
    <dgm:cxn modelId="{66C7C235-3B77-4D01-8A81-B2702C84F972}" type="presOf" srcId="{190DC000-D661-41F3-BE85-3EC790D33562}" destId="{A8F5E50C-C5FA-45BB-8449-77A96E5DE48E}" srcOrd="0" destOrd="0" presId="urn:microsoft.com/office/officeart/2005/8/layout/bProcess4"/>
    <dgm:cxn modelId="{03AC242A-6971-4232-B138-3BBBB831A118}" type="presOf" srcId="{961B6F83-E5D5-49EF-8D64-820C2AB1F896}" destId="{59FFDFB0-6828-437D-863D-C44FF19C4CA7}" srcOrd="0" destOrd="0" presId="urn:microsoft.com/office/officeart/2005/8/layout/bProcess4"/>
    <dgm:cxn modelId="{1950614D-8EC1-419F-AB0A-0E78B2FAA1E7}" type="presOf" srcId="{01BC802F-B0B6-4132-B9BC-664AAE7B9E12}" destId="{5295A6F7-4DE8-4B95-9A22-E54AF9E959E3}" srcOrd="0" destOrd="0" presId="urn:microsoft.com/office/officeart/2005/8/layout/bProcess4"/>
    <dgm:cxn modelId="{0319B9FA-2991-4ADF-9331-7C104D99AC6C}" type="presOf" srcId="{BC7B0148-501E-48D8-B027-17DFFF4C5FD8}" destId="{98C6B0A6-BBBA-4602-9F40-E8AD7B92DAD7}" srcOrd="0" destOrd="0" presId="urn:microsoft.com/office/officeart/2005/8/layout/bProcess4"/>
    <dgm:cxn modelId="{DD5E4D71-FEBC-4D4A-8BF1-15C7BCEA0DB0}" srcId="{5ECA1DDA-717D-460E-907B-0B66CA612C66}" destId="{8880B983-2FA1-4555-93E4-2228CFF240E1}" srcOrd="4" destOrd="0" parTransId="{137EBB86-C4D0-434F-92BA-2ECA3BCC7161}" sibTransId="{F8083B1F-5C55-453A-B93C-368995AED238}"/>
    <dgm:cxn modelId="{CBFA32E3-91FB-43B1-81B6-D64F8FD02680}" type="presOf" srcId="{027E7A2C-0CD8-48BF-8919-9C0C04AA7997}" destId="{FB0BEA28-04BA-4406-AC82-DF6FDA52D037}" srcOrd="0" destOrd="0" presId="urn:microsoft.com/office/officeart/2005/8/layout/bProcess4"/>
    <dgm:cxn modelId="{B905400D-52A9-4F78-9C89-0AD146A29530}" srcId="{5ECA1DDA-717D-460E-907B-0B66CA612C66}" destId="{BC7B0148-501E-48D8-B027-17DFFF4C5FD8}" srcOrd="0" destOrd="0" parTransId="{4D158BA7-EDC8-47CA-A37D-CF26D2E9AF1C}" sibTransId="{E552E767-2B26-4EAF-906A-9CA6FFFFF70C}"/>
    <dgm:cxn modelId="{250FE216-6BAF-41F0-B48D-F5005E6103F2}" srcId="{5ECA1DDA-717D-460E-907B-0B66CA612C66}" destId="{EA727379-50C0-4B11-A6BC-5ADBD154207C}" srcOrd="6" destOrd="0" parTransId="{D243CAF7-903D-4A21-ACE3-F7825A77CB8C}" sibTransId="{910671E8-3846-4A16-843C-2A61C2DC7C3B}"/>
    <dgm:cxn modelId="{9B628302-06CB-4974-A33F-B96C11055D66}" srcId="{5ECA1DDA-717D-460E-907B-0B66CA612C66}" destId="{01BC802F-B0B6-4132-B9BC-664AAE7B9E12}" srcOrd="10" destOrd="0" parTransId="{EED10843-4A18-4C4A-8097-02A17736A7D8}" sibTransId="{CAC03343-4070-4791-9B5E-607701FD85E9}"/>
    <dgm:cxn modelId="{2AE04BDA-C93C-4391-9D78-85DFD16F3EF0}" srcId="{5ECA1DDA-717D-460E-907B-0B66CA612C66}" destId="{3B16A5C4-FDD8-4E53-8D35-26E3C44574F8}" srcOrd="12" destOrd="0" parTransId="{113FF7E6-C023-4E23-94F6-6C6CAE9F2606}" sibTransId="{069B1717-76CC-49F1-8299-A6D6BBF97F65}"/>
    <dgm:cxn modelId="{5BC2ED9F-F7E4-4807-8CB5-2C7D17AF51F1}" srcId="{5ECA1DDA-717D-460E-907B-0B66CA612C66}" destId="{E756DE67-1605-4F28-B28E-656D01340C2F}" srcOrd="2" destOrd="0" parTransId="{20C84916-7B4D-40D3-9C4D-2A4353568F0F}" sibTransId="{7531D967-1F6D-46E9-A5E6-EFDF1D96C4D7}"/>
    <dgm:cxn modelId="{E82CA179-42DA-4137-99E5-2F2113F7E38C}" type="presOf" srcId="{E8088A48-B9EE-4C9B-A8FF-962A954261A8}" destId="{0A74A60E-6A06-45F7-AF8D-308FE9C28BF0}" srcOrd="0" destOrd="0" presId="urn:microsoft.com/office/officeart/2005/8/layout/bProcess4"/>
    <dgm:cxn modelId="{F83D8DA6-B6E4-4A73-81F5-0A46D0221E4B}" type="presParOf" srcId="{20269B06-1C98-4AD4-A6D0-BA0DCA46C11F}" destId="{CDEDF6D9-5ABE-4138-8881-D34F198DAA84}" srcOrd="0" destOrd="0" presId="urn:microsoft.com/office/officeart/2005/8/layout/bProcess4"/>
    <dgm:cxn modelId="{C24020D4-0634-44B0-BE79-2550B99CCC8C}" type="presParOf" srcId="{CDEDF6D9-5ABE-4138-8881-D34F198DAA84}" destId="{AC68050A-DD9B-436A-AB71-C36E872303B0}" srcOrd="0" destOrd="0" presId="urn:microsoft.com/office/officeart/2005/8/layout/bProcess4"/>
    <dgm:cxn modelId="{F6765E9D-E9FE-45F9-B7B9-62066D49886C}" type="presParOf" srcId="{CDEDF6D9-5ABE-4138-8881-D34F198DAA84}" destId="{98C6B0A6-BBBA-4602-9F40-E8AD7B92DAD7}" srcOrd="1" destOrd="0" presId="urn:microsoft.com/office/officeart/2005/8/layout/bProcess4"/>
    <dgm:cxn modelId="{89A1D30C-CF79-4D15-9988-337AC459505C}" type="presParOf" srcId="{20269B06-1C98-4AD4-A6D0-BA0DCA46C11F}" destId="{C9130DCB-E988-4616-84D9-9A6DFD7939D8}" srcOrd="1" destOrd="0" presId="urn:microsoft.com/office/officeart/2005/8/layout/bProcess4"/>
    <dgm:cxn modelId="{06DB309E-BCD8-4B53-A58E-4FF6F503875E}" type="presParOf" srcId="{20269B06-1C98-4AD4-A6D0-BA0DCA46C11F}" destId="{921067AB-0EA2-4541-B896-3F04D3FA0F49}" srcOrd="2" destOrd="0" presId="urn:microsoft.com/office/officeart/2005/8/layout/bProcess4"/>
    <dgm:cxn modelId="{FDB92406-BD15-4C58-A164-158DCFE17BB9}" type="presParOf" srcId="{921067AB-0EA2-4541-B896-3F04D3FA0F49}" destId="{AD1C5659-9EF0-4F92-B3C4-AA810207CB4F}" srcOrd="0" destOrd="0" presId="urn:microsoft.com/office/officeart/2005/8/layout/bProcess4"/>
    <dgm:cxn modelId="{5206F3B1-CE32-4CD3-AE16-1FE5B3C7280B}" type="presParOf" srcId="{921067AB-0EA2-4541-B896-3F04D3FA0F49}" destId="{FCFB3B4F-031F-4FD6-B334-BE44A68CD720}" srcOrd="1" destOrd="0" presId="urn:microsoft.com/office/officeart/2005/8/layout/bProcess4"/>
    <dgm:cxn modelId="{6DD4E821-AA4C-49D7-94A9-5C35F91B9B18}" type="presParOf" srcId="{20269B06-1C98-4AD4-A6D0-BA0DCA46C11F}" destId="{59FFDFB0-6828-437D-863D-C44FF19C4CA7}" srcOrd="3" destOrd="0" presId="urn:microsoft.com/office/officeart/2005/8/layout/bProcess4"/>
    <dgm:cxn modelId="{9EF243C9-D7A9-43F7-B5A8-0EC65EE1835F}" type="presParOf" srcId="{20269B06-1C98-4AD4-A6D0-BA0DCA46C11F}" destId="{5C83EFF2-C645-4D7B-82AA-4A6A9ADA3D58}" srcOrd="4" destOrd="0" presId="urn:microsoft.com/office/officeart/2005/8/layout/bProcess4"/>
    <dgm:cxn modelId="{3344731B-BEC9-488A-92B7-C3875E7A0CED}" type="presParOf" srcId="{5C83EFF2-C645-4D7B-82AA-4A6A9ADA3D58}" destId="{441C4BFE-B9E8-4A39-B747-94E47E3C53B1}" srcOrd="0" destOrd="0" presId="urn:microsoft.com/office/officeart/2005/8/layout/bProcess4"/>
    <dgm:cxn modelId="{F07F7A0E-641E-4ACA-AB52-93A1D4DE1F42}" type="presParOf" srcId="{5C83EFF2-C645-4D7B-82AA-4A6A9ADA3D58}" destId="{7AE34488-FBEB-4FEB-A70E-6B1D41603908}" srcOrd="1" destOrd="0" presId="urn:microsoft.com/office/officeart/2005/8/layout/bProcess4"/>
    <dgm:cxn modelId="{AA9795B9-5CD7-4BB3-A3A3-26B555EF99A8}" type="presParOf" srcId="{20269B06-1C98-4AD4-A6D0-BA0DCA46C11F}" destId="{689B54A8-A533-4F3C-9FE9-6CA7FB2D5277}" srcOrd="5" destOrd="0" presId="urn:microsoft.com/office/officeart/2005/8/layout/bProcess4"/>
    <dgm:cxn modelId="{A1B2F6EA-24DD-41EB-B5B6-A33BCD1967FA}" type="presParOf" srcId="{20269B06-1C98-4AD4-A6D0-BA0DCA46C11F}" destId="{FA62C263-2E04-4691-999F-D5F67B958581}" srcOrd="6" destOrd="0" presId="urn:microsoft.com/office/officeart/2005/8/layout/bProcess4"/>
    <dgm:cxn modelId="{B920BA4E-037F-4365-A3D7-BA77E91958A2}" type="presParOf" srcId="{FA62C263-2E04-4691-999F-D5F67B958581}" destId="{BE06E84D-A535-4A45-893F-657A39645CF3}" srcOrd="0" destOrd="0" presId="urn:microsoft.com/office/officeart/2005/8/layout/bProcess4"/>
    <dgm:cxn modelId="{27C065BB-2E3B-4C0E-A4E3-B4504EB97221}" type="presParOf" srcId="{FA62C263-2E04-4691-999F-D5F67B958581}" destId="{F2314EFF-6FD8-4CB5-B05A-F42B033A3880}" srcOrd="1" destOrd="0" presId="urn:microsoft.com/office/officeart/2005/8/layout/bProcess4"/>
    <dgm:cxn modelId="{012D5836-F9B7-4C4A-B629-96660F5E6C46}" type="presParOf" srcId="{20269B06-1C98-4AD4-A6D0-BA0DCA46C11F}" destId="{EB667C14-C3E9-4D59-B31B-158ADAAD1AE5}" srcOrd="7" destOrd="0" presId="urn:microsoft.com/office/officeart/2005/8/layout/bProcess4"/>
    <dgm:cxn modelId="{B739B742-AE54-43D8-93B0-136783E41605}" type="presParOf" srcId="{20269B06-1C98-4AD4-A6D0-BA0DCA46C11F}" destId="{6B0B83F0-0191-47DC-8884-1EC7F0B32786}" srcOrd="8" destOrd="0" presId="urn:microsoft.com/office/officeart/2005/8/layout/bProcess4"/>
    <dgm:cxn modelId="{4BE6346D-ABA0-48C9-92EC-A960FFBA2744}" type="presParOf" srcId="{6B0B83F0-0191-47DC-8884-1EC7F0B32786}" destId="{EAE8C184-686C-4E88-B1B4-9D2AECE9A3E3}" srcOrd="0" destOrd="0" presId="urn:microsoft.com/office/officeart/2005/8/layout/bProcess4"/>
    <dgm:cxn modelId="{940F69D1-E131-4BBA-B29A-C2C90A2A2C9A}" type="presParOf" srcId="{6B0B83F0-0191-47DC-8884-1EC7F0B32786}" destId="{C7D9F6A8-6C36-445A-966B-B859ED809940}" srcOrd="1" destOrd="0" presId="urn:microsoft.com/office/officeart/2005/8/layout/bProcess4"/>
    <dgm:cxn modelId="{05F3DF4C-0170-41B4-AA51-CB09E14EAEB9}" type="presParOf" srcId="{20269B06-1C98-4AD4-A6D0-BA0DCA46C11F}" destId="{5FEB9F7D-27B2-4587-AF0B-06419BC14F65}" srcOrd="9" destOrd="0" presId="urn:microsoft.com/office/officeart/2005/8/layout/bProcess4"/>
    <dgm:cxn modelId="{93CD3E2E-3892-4D90-AB6C-2088495B8491}" type="presParOf" srcId="{20269B06-1C98-4AD4-A6D0-BA0DCA46C11F}" destId="{04CE0DA4-9416-48A8-B1C6-CA1533663D91}" srcOrd="10" destOrd="0" presId="urn:microsoft.com/office/officeart/2005/8/layout/bProcess4"/>
    <dgm:cxn modelId="{2180A3B2-15BB-43D1-A74F-7411DC074A0E}" type="presParOf" srcId="{04CE0DA4-9416-48A8-B1C6-CA1533663D91}" destId="{837AF430-9A85-4490-813A-8D9787606CAB}" srcOrd="0" destOrd="0" presId="urn:microsoft.com/office/officeart/2005/8/layout/bProcess4"/>
    <dgm:cxn modelId="{C4A27657-0B7F-4D1E-BCA6-CAD3EEC60619}" type="presParOf" srcId="{04CE0DA4-9416-48A8-B1C6-CA1533663D91}" destId="{C89E4A75-3EB0-489E-8F84-3C45396DC50A}" srcOrd="1" destOrd="0" presId="urn:microsoft.com/office/officeart/2005/8/layout/bProcess4"/>
    <dgm:cxn modelId="{3D338794-4CD5-4DD8-BBEF-15DC003D9306}" type="presParOf" srcId="{20269B06-1C98-4AD4-A6D0-BA0DCA46C11F}" destId="{C2ECF971-1E8E-4EDF-A2EA-7899CF9DA568}" srcOrd="11" destOrd="0" presId="urn:microsoft.com/office/officeart/2005/8/layout/bProcess4"/>
    <dgm:cxn modelId="{8BB32741-4C2C-4DB2-A445-1CFB9FC3700D}" type="presParOf" srcId="{20269B06-1C98-4AD4-A6D0-BA0DCA46C11F}" destId="{B3021BEC-51C6-4D54-AEE1-93B463BF5806}" srcOrd="12" destOrd="0" presId="urn:microsoft.com/office/officeart/2005/8/layout/bProcess4"/>
    <dgm:cxn modelId="{666B5E68-351E-4458-9CEF-7DDDEDD0B4A8}" type="presParOf" srcId="{B3021BEC-51C6-4D54-AEE1-93B463BF5806}" destId="{F75EFACC-C5A3-442C-B47A-5510B97408BF}" srcOrd="0" destOrd="0" presId="urn:microsoft.com/office/officeart/2005/8/layout/bProcess4"/>
    <dgm:cxn modelId="{7EFA6D9F-C734-4A5C-8E81-C7A37817814D}" type="presParOf" srcId="{B3021BEC-51C6-4D54-AEE1-93B463BF5806}" destId="{DF7F2232-E13A-48F0-BB04-3734ED5D760F}" srcOrd="1" destOrd="0" presId="urn:microsoft.com/office/officeart/2005/8/layout/bProcess4"/>
    <dgm:cxn modelId="{66A281B0-E774-4C12-96DA-87B9327492D9}" type="presParOf" srcId="{20269B06-1C98-4AD4-A6D0-BA0DCA46C11F}" destId="{B8C9390A-75DF-48CB-9254-A9EDF52EF031}" srcOrd="13" destOrd="0" presId="urn:microsoft.com/office/officeart/2005/8/layout/bProcess4"/>
    <dgm:cxn modelId="{53E29023-EB2B-4ED5-A62B-5DA9F185F401}" type="presParOf" srcId="{20269B06-1C98-4AD4-A6D0-BA0DCA46C11F}" destId="{6770E22C-EAEB-470C-945C-7C8B78678B80}" srcOrd="14" destOrd="0" presId="urn:microsoft.com/office/officeart/2005/8/layout/bProcess4"/>
    <dgm:cxn modelId="{7816E8CE-A4B3-4BD8-B736-2C321CD9A552}" type="presParOf" srcId="{6770E22C-EAEB-470C-945C-7C8B78678B80}" destId="{D472CBD9-9CE6-4919-B350-BB443C2591CF}" srcOrd="0" destOrd="0" presId="urn:microsoft.com/office/officeart/2005/8/layout/bProcess4"/>
    <dgm:cxn modelId="{9EB833A7-9FF8-413B-BE82-5B79404DE46D}" type="presParOf" srcId="{6770E22C-EAEB-470C-945C-7C8B78678B80}" destId="{64836FB0-7088-43CB-8B6D-AFB326385ACB}" srcOrd="1" destOrd="0" presId="urn:microsoft.com/office/officeart/2005/8/layout/bProcess4"/>
    <dgm:cxn modelId="{12E2C8CB-DDD7-4815-870B-785B16BAE12D}" type="presParOf" srcId="{20269B06-1C98-4AD4-A6D0-BA0DCA46C11F}" destId="{A998AD14-9400-4C7C-9682-50884B7EE0AD}" srcOrd="15" destOrd="0" presId="urn:microsoft.com/office/officeart/2005/8/layout/bProcess4"/>
    <dgm:cxn modelId="{B6BB41B7-DE35-4B1A-9549-3564C4320BCA}" type="presParOf" srcId="{20269B06-1C98-4AD4-A6D0-BA0DCA46C11F}" destId="{C967C6D5-B124-49A3-A6AC-ABA18BB3C151}" srcOrd="16" destOrd="0" presId="urn:microsoft.com/office/officeart/2005/8/layout/bProcess4"/>
    <dgm:cxn modelId="{1D91CBE6-6A1F-4A8A-AE83-6809DE12C715}" type="presParOf" srcId="{C967C6D5-B124-49A3-A6AC-ABA18BB3C151}" destId="{493E85D7-2CB8-47E9-ACCE-546A921D88B2}" srcOrd="0" destOrd="0" presId="urn:microsoft.com/office/officeart/2005/8/layout/bProcess4"/>
    <dgm:cxn modelId="{A0E0FC90-E331-4622-B97E-51A363418358}" type="presParOf" srcId="{C967C6D5-B124-49A3-A6AC-ABA18BB3C151}" destId="{FB0BEA28-04BA-4406-AC82-DF6FDA52D037}" srcOrd="1" destOrd="0" presId="urn:microsoft.com/office/officeart/2005/8/layout/bProcess4"/>
    <dgm:cxn modelId="{464A823A-FC90-4E52-98B3-E9D5FA7E4108}" type="presParOf" srcId="{20269B06-1C98-4AD4-A6D0-BA0DCA46C11F}" destId="{0A74A60E-6A06-45F7-AF8D-308FE9C28BF0}" srcOrd="17" destOrd="0" presId="urn:microsoft.com/office/officeart/2005/8/layout/bProcess4"/>
    <dgm:cxn modelId="{B31CB47F-547D-4531-BF95-BB68D79FC105}" type="presParOf" srcId="{20269B06-1C98-4AD4-A6D0-BA0DCA46C11F}" destId="{AC0774F4-0341-485D-8F3F-ED75708861EB}" srcOrd="18" destOrd="0" presId="urn:microsoft.com/office/officeart/2005/8/layout/bProcess4"/>
    <dgm:cxn modelId="{4F5B52CA-EEF4-454C-BFA9-AFE71F0E11C1}" type="presParOf" srcId="{AC0774F4-0341-485D-8F3F-ED75708861EB}" destId="{BAEF0F06-B39F-41B6-AAA0-7EA47ECC0FDD}" srcOrd="0" destOrd="0" presId="urn:microsoft.com/office/officeart/2005/8/layout/bProcess4"/>
    <dgm:cxn modelId="{6FB6E57A-5580-4F63-89BB-B35DDD36161E}" type="presParOf" srcId="{AC0774F4-0341-485D-8F3F-ED75708861EB}" destId="{2347E552-3413-46EF-9805-8F536B2FEAC7}" srcOrd="1" destOrd="0" presId="urn:microsoft.com/office/officeart/2005/8/layout/bProcess4"/>
    <dgm:cxn modelId="{CA1162B1-5504-412C-A753-51584184E661}" type="presParOf" srcId="{20269B06-1C98-4AD4-A6D0-BA0DCA46C11F}" destId="{286AEE6C-AEF0-4562-AFC5-563D26B2B2F6}" srcOrd="19" destOrd="0" presId="urn:microsoft.com/office/officeart/2005/8/layout/bProcess4"/>
    <dgm:cxn modelId="{236676FB-A2D7-488B-9BAE-9829F01EFE77}" type="presParOf" srcId="{20269B06-1C98-4AD4-A6D0-BA0DCA46C11F}" destId="{9ECF28A6-370A-4FC3-860A-DEA2BDFC9A58}" srcOrd="20" destOrd="0" presId="urn:microsoft.com/office/officeart/2005/8/layout/bProcess4"/>
    <dgm:cxn modelId="{8B540E5D-4110-4998-83E6-F945992F042D}" type="presParOf" srcId="{9ECF28A6-370A-4FC3-860A-DEA2BDFC9A58}" destId="{C3E8263D-820B-47D3-9B38-2B36D2D00D74}" srcOrd="0" destOrd="0" presId="urn:microsoft.com/office/officeart/2005/8/layout/bProcess4"/>
    <dgm:cxn modelId="{818C1335-5890-4471-B42D-CCC3BF15A2AA}" type="presParOf" srcId="{9ECF28A6-370A-4FC3-860A-DEA2BDFC9A58}" destId="{5295A6F7-4DE8-4B95-9A22-E54AF9E959E3}" srcOrd="1" destOrd="0" presId="urn:microsoft.com/office/officeart/2005/8/layout/bProcess4"/>
    <dgm:cxn modelId="{B2DB108D-F33A-41DD-A582-ABA4F0714D07}" type="presParOf" srcId="{20269B06-1C98-4AD4-A6D0-BA0DCA46C11F}" destId="{70465554-5C26-4490-B473-7B379AF1E66C}" srcOrd="21" destOrd="0" presId="urn:microsoft.com/office/officeart/2005/8/layout/bProcess4"/>
    <dgm:cxn modelId="{955CC19B-F1AE-4D06-BDCC-F1C9B49FAED6}" type="presParOf" srcId="{20269B06-1C98-4AD4-A6D0-BA0DCA46C11F}" destId="{56496504-C525-4152-9586-FFF932A55BB1}" srcOrd="22" destOrd="0" presId="urn:microsoft.com/office/officeart/2005/8/layout/bProcess4"/>
    <dgm:cxn modelId="{9DB9E693-C7C1-4D06-BBDB-8DF65B2E9EB4}" type="presParOf" srcId="{56496504-C525-4152-9586-FFF932A55BB1}" destId="{C87790C8-8B87-4F57-B7BA-E249C55268B7}" srcOrd="0" destOrd="0" presId="urn:microsoft.com/office/officeart/2005/8/layout/bProcess4"/>
    <dgm:cxn modelId="{068058C9-ACE2-4894-8ED9-F486E1D983E8}" type="presParOf" srcId="{56496504-C525-4152-9586-FFF932A55BB1}" destId="{A8F5E50C-C5FA-45BB-8449-77A96E5DE48E}" srcOrd="1" destOrd="0" presId="urn:microsoft.com/office/officeart/2005/8/layout/bProcess4"/>
    <dgm:cxn modelId="{0036AD61-725A-49DE-A49F-A934B29996AA}" type="presParOf" srcId="{20269B06-1C98-4AD4-A6D0-BA0DCA46C11F}" destId="{BD668ECD-E4CE-4E61-BAD3-9F653814E7B0}" srcOrd="23" destOrd="0" presId="urn:microsoft.com/office/officeart/2005/8/layout/bProcess4"/>
    <dgm:cxn modelId="{3F25BE1E-7C60-417A-9D71-4EC539B84CFB}" type="presParOf" srcId="{20269B06-1C98-4AD4-A6D0-BA0DCA46C11F}" destId="{CF6BEFBA-FD8A-4155-AEFB-BF76BD84BF21}" srcOrd="24" destOrd="0" presId="urn:microsoft.com/office/officeart/2005/8/layout/bProcess4"/>
    <dgm:cxn modelId="{0050BD2A-B57F-407B-B30F-8B4058878285}" type="presParOf" srcId="{CF6BEFBA-FD8A-4155-AEFB-BF76BD84BF21}" destId="{2ADD7A36-03CF-4304-9509-6922B8BC77B4}" srcOrd="0" destOrd="0" presId="urn:microsoft.com/office/officeart/2005/8/layout/bProcess4"/>
    <dgm:cxn modelId="{53B7E0E0-6ABE-4691-9C41-9D04EBBBB3C8}" type="presParOf" srcId="{CF6BEFBA-FD8A-4155-AEFB-BF76BD84BF21}" destId="{8DA668CF-EF3F-4415-8C9A-787B3CF19101}" srcOrd="1" destOrd="0" presId="urn:microsoft.com/office/officeart/2005/8/layout/bProcess4"/>
    <dgm:cxn modelId="{9F46906E-8F50-4A97-BAA3-686A6045A817}" type="presParOf" srcId="{20269B06-1C98-4AD4-A6D0-BA0DCA46C11F}" destId="{93CD8D27-EB96-43B2-A5D0-9B063BF28A06}" srcOrd="25" destOrd="0" presId="urn:microsoft.com/office/officeart/2005/8/layout/bProcess4"/>
    <dgm:cxn modelId="{2B9264BA-E11D-4D91-85C1-96A49142B856}" type="presParOf" srcId="{20269B06-1C98-4AD4-A6D0-BA0DCA46C11F}" destId="{3A012FF1-976E-4482-996F-FD494533F5C6}" srcOrd="26" destOrd="0" presId="urn:microsoft.com/office/officeart/2005/8/layout/bProcess4"/>
    <dgm:cxn modelId="{DDB59B31-CA95-4E69-9A12-3B8027B0D26E}" type="presParOf" srcId="{3A012FF1-976E-4482-996F-FD494533F5C6}" destId="{A7642F7A-777B-46E2-8AD9-78BB66692692}" srcOrd="0" destOrd="0" presId="urn:microsoft.com/office/officeart/2005/8/layout/bProcess4"/>
    <dgm:cxn modelId="{8E6CDB91-D7B9-4538-9A02-4259F2AB726B}" type="presParOf" srcId="{3A012FF1-976E-4482-996F-FD494533F5C6}" destId="{53F2988B-69FF-4D1C-B316-06569C3401E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30DCB-E988-4616-84D9-9A6DFD7939D8}">
      <dsp:nvSpPr>
        <dsp:cNvPr id="0" name=""/>
        <dsp:cNvSpPr/>
      </dsp:nvSpPr>
      <dsp:spPr>
        <a:xfrm rot="5400000">
          <a:off x="-173425" y="1289698"/>
          <a:ext cx="1144933" cy="13813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C6B0A6-BBBA-4602-9F40-E8AD7B92DAD7}">
      <dsp:nvSpPr>
        <dsp:cNvPr id="0" name=""/>
        <dsp:cNvSpPr/>
      </dsp:nvSpPr>
      <dsp:spPr>
        <a:xfrm>
          <a:off x="89008" y="557601"/>
          <a:ext cx="1534780" cy="920868"/>
        </a:xfrm>
        <a:prstGeom prst="roundRect">
          <a:avLst>
            <a:gd name="adj" fmla="val 1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Se disponen 3 series de 4 tubos de ensayo.</a:t>
          </a:r>
          <a:endParaRPr lang="es-MX" sz="1400" kern="1200" dirty="0"/>
        </a:p>
      </dsp:txBody>
      <dsp:txXfrm>
        <a:off x="115979" y="584572"/>
        <a:ext cx="1480838" cy="866926"/>
      </dsp:txXfrm>
    </dsp:sp>
    <dsp:sp modelId="{59FFDFB0-6828-437D-863D-C44FF19C4CA7}">
      <dsp:nvSpPr>
        <dsp:cNvPr id="0" name=""/>
        <dsp:cNvSpPr/>
      </dsp:nvSpPr>
      <dsp:spPr>
        <a:xfrm rot="5400000">
          <a:off x="-180861" y="2448220"/>
          <a:ext cx="1159805" cy="138130"/>
        </a:xfrm>
        <a:prstGeom prst="rect">
          <a:avLst/>
        </a:prstGeom>
        <a:solidFill>
          <a:schemeClr val="accent2">
            <a:shade val="90000"/>
            <a:hueOff val="73466"/>
            <a:satOff val="-3499"/>
            <a:lumOff val="5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B3B4F-031F-4FD6-B334-BE44A68CD720}">
      <dsp:nvSpPr>
        <dsp:cNvPr id="0" name=""/>
        <dsp:cNvSpPr/>
      </dsp:nvSpPr>
      <dsp:spPr>
        <a:xfrm>
          <a:off x="89008" y="1708687"/>
          <a:ext cx="1534780" cy="920868"/>
        </a:xfrm>
        <a:prstGeom prst="roundRect">
          <a:avLst>
            <a:gd name="adj" fmla="val 10000"/>
          </a:avLst>
        </a:prstGeom>
        <a:solidFill>
          <a:schemeClr val="accent2">
            <a:shade val="50000"/>
            <a:hueOff val="70278"/>
            <a:satOff val="-3624"/>
            <a:lumOff val="71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Se </a:t>
          </a:r>
          <a:r>
            <a:rPr lang="es-MX" sz="1600" kern="1200" dirty="0" smtClean="0"/>
            <a:t>numeran los tubos </a:t>
          </a:r>
          <a:r>
            <a:rPr lang="es-MX" sz="1600" kern="1200" dirty="0" smtClean="0"/>
            <a:t>del 1 al 4.</a:t>
          </a:r>
          <a:endParaRPr lang="es-MX" sz="1600" kern="1200" dirty="0"/>
        </a:p>
      </dsp:txBody>
      <dsp:txXfrm>
        <a:off x="115979" y="1735658"/>
        <a:ext cx="1480838" cy="866926"/>
      </dsp:txXfrm>
    </dsp:sp>
    <dsp:sp modelId="{689B54A8-A533-4F3C-9FE9-6CA7FB2D5277}">
      <dsp:nvSpPr>
        <dsp:cNvPr id="0" name=""/>
        <dsp:cNvSpPr/>
      </dsp:nvSpPr>
      <dsp:spPr>
        <a:xfrm rot="5400000">
          <a:off x="-165989" y="3599305"/>
          <a:ext cx="1130061" cy="138130"/>
        </a:xfrm>
        <a:prstGeom prst="rect">
          <a:avLst/>
        </a:prstGeom>
        <a:solidFill>
          <a:schemeClr val="accent2">
            <a:shade val="90000"/>
            <a:hueOff val="146932"/>
            <a:satOff val="-6997"/>
            <a:lumOff val="11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34488-FBEB-4FEB-A70E-6B1D41603908}">
      <dsp:nvSpPr>
        <dsp:cNvPr id="0" name=""/>
        <dsp:cNvSpPr/>
      </dsp:nvSpPr>
      <dsp:spPr>
        <a:xfrm>
          <a:off x="5447" y="2874644"/>
          <a:ext cx="1701903" cy="920868"/>
        </a:xfrm>
        <a:prstGeom prst="roundRect">
          <a:avLst>
            <a:gd name="adj" fmla="val 10000"/>
          </a:avLst>
        </a:prstGeom>
        <a:solidFill>
          <a:schemeClr val="accent2">
            <a:shade val="50000"/>
            <a:hueOff val="140556"/>
            <a:satOff val="-7248"/>
            <a:lumOff val="143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MX" sz="1300" kern="1200" dirty="0" smtClean="0"/>
            <a:t>Se colocan en los tubos número 1 de cada serie 5 </a:t>
          </a:r>
          <a:r>
            <a:rPr lang="es-MX" sz="1300" kern="1200" dirty="0" err="1" smtClean="0"/>
            <a:t>mL</a:t>
          </a:r>
          <a:r>
            <a:rPr lang="es-MX" sz="1300" kern="1200" dirty="0" smtClean="0"/>
            <a:t> de agua destilada hervida y fría</a:t>
          </a:r>
          <a:r>
            <a:rPr lang="es-MX" sz="1400" kern="1200" dirty="0" smtClean="0"/>
            <a:t>. </a:t>
          </a:r>
          <a:endParaRPr lang="es-MX" sz="1400" kern="1200" dirty="0"/>
        </a:p>
      </dsp:txBody>
      <dsp:txXfrm>
        <a:off x="32418" y="2901615"/>
        <a:ext cx="1647961" cy="866926"/>
      </dsp:txXfrm>
    </dsp:sp>
    <dsp:sp modelId="{EB667C14-C3E9-4D59-B31B-158ADAAD1AE5}">
      <dsp:nvSpPr>
        <dsp:cNvPr id="0" name=""/>
        <dsp:cNvSpPr/>
      </dsp:nvSpPr>
      <dsp:spPr>
        <a:xfrm rot="21471643">
          <a:off x="401315" y="4124502"/>
          <a:ext cx="2299035" cy="138130"/>
        </a:xfrm>
        <a:prstGeom prst="rect">
          <a:avLst/>
        </a:prstGeom>
        <a:solidFill>
          <a:schemeClr val="accent2">
            <a:shade val="90000"/>
            <a:hueOff val="220398"/>
            <a:satOff val="-10496"/>
            <a:lumOff val="17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314EFF-6FD8-4CB5-B05A-F42B033A3880}">
      <dsp:nvSpPr>
        <dsp:cNvPr id="0" name=""/>
        <dsp:cNvSpPr/>
      </dsp:nvSpPr>
      <dsp:spPr>
        <a:xfrm>
          <a:off x="89008" y="4010858"/>
          <a:ext cx="1534780" cy="920868"/>
        </a:xfrm>
        <a:prstGeom prst="roundRect">
          <a:avLst>
            <a:gd name="adj" fmla="val 10000"/>
          </a:avLst>
        </a:prstGeom>
        <a:solidFill>
          <a:schemeClr val="accent2">
            <a:shade val="50000"/>
            <a:hueOff val="210835"/>
            <a:satOff val="-10872"/>
            <a:lumOff val="214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En los tubos número 2 se agregan 5 </a:t>
          </a:r>
          <a:r>
            <a:rPr lang="es-MX" sz="1400" kern="1200" dirty="0" err="1" smtClean="0"/>
            <a:t>mL</a:t>
          </a:r>
          <a:r>
            <a:rPr lang="es-MX" sz="1400" kern="1200" dirty="0" smtClean="0"/>
            <a:t> de solución de </a:t>
          </a:r>
          <a:r>
            <a:rPr lang="es-MX" sz="1400" kern="1200" dirty="0" err="1" smtClean="0"/>
            <a:t>KCl</a:t>
          </a:r>
          <a:r>
            <a:rPr lang="es-MX" sz="1400" kern="1200" dirty="0" smtClean="0"/>
            <a:t> al 1 % </a:t>
          </a:r>
          <a:endParaRPr lang="es-MX" sz="1400" kern="1200" dirty="0"/>
        </a:p>
      </dsp:txBody>
      <dsp:txXfrm>
        <a:off x="115979" y="4037829"/>
        <a:ext cx="1480838" cy="866926"/>
      </dsp:txXfrm>
    </dsp:sp>
    <dsp:sp modelId="{5FEB9F7D-27B2-4587-AF0B-06419BC14F65}">
      <dsp:nvSpPr>
        <dsp:cNvPr id="0" name=""/>
        <dsp:cNvSpPr/>
      </dsp:nvSpPr>
      <dsp:spPr>
        <a:xfrm rot="16200000">
          <a:off x="2088255" y="3462852"/>
          <a:ext cx="1230180" cy="138130"/>
        </a:xfrm>
        <a:prstGeom prst="rect">
          <a:avLst/>
        </a:prstGeom>
        <a:solidFill>
          <a:schemeClr val="accent2">
            <a:shade val="90000"/>
            <a:hueOff val="293865"/>
            <a:satOff val="-13994"/>
            <a:lumOff val="229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9F6A8-6C36-445A-966B-B859ED809940}">
      <dsp:nvSpPr>
        <dsp:cNvPr id="0" name=""/>
        <dsp:cNvSpPr/>
      </dsp:nvSpPr>
      <dsp:spPr>
        <a:xfrm>
          <a:off x="2213828" y="3839217"/>
          <a:ext cx="1893750" cy="1092509"/>
        </a:xfrm>
        <a:prstGeom prst="roundRect">
          <a:avLst>
            <a:gd name="adj" fmla="val 10000"/>
          </a:avLst>
        </a:prstGeom>
        <a:solidFill>
          <a:schemeClr val="accent2">
            <a:shade val="50000"/>
            <a:hueOff val="281113"/>
            <a:satOff val="-14495"/>
            <a:lumOff val="286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En los tubos número 3 se agregan 2 </a:t>
          </a:r>
          <a:r>
            <a:rPr lang="es-MX" sz="1000" kern="1200" dirty="0" err="1" smtClean="0"/>
            <a:t>mL</a:t>
          </a:r>
          <a:r>
            <a:rPr lang="es-MX" sz="1000" kern="1200" dirty="0" smtClean="0"/>
            <a:t> de solución de fosfato </a:t>
          </a:r>
          <a:r>
            <a:rPr lang="es-MX" sz="1000" kern="1200" dirty="0" err="1" smtClean="0"/>
            <a:t>diácido</a:t>
          </a:r>
          <a:r>
            <a:rPr lang="es-MX" sz="1000" kern="1200" dirty="0" smtClean="0"/>
            <a:t> de potasio (KH2PO4) 0.01 M y 3 </a:t>
          </a:r>
          <a:r>
            <a:rPr lang="es-MX" sz="1000" kern="1200" dirty="0" err="1" smtClean="0"/>
            <a:t>mL</a:t>
          </a:r>
          <a:r>
            <a:rPr lang="es-MX" sz="1000" kern="1200" dirty="0" smtClean="0"/>
            <a:t> de solución de fosfato </a:t>
          </a:r>
          <a:r>
            <a:rPr lang="es-MX" sz="1000" kern="1200" dirty="0" err="1" smtClean="0"/>
            <a:t>monoácido</a:t>
          </a:r>
          <a:r>
            <a:rPr lang="es-MX" sz="1000" kern="1200" dirty="0" smtClean="0"/>
            <a:t> </a:t>
          </a:r>
          <a:r>
            <a:rPr lang="es-MX" sz="1000" kern="1200" dirty="0" err="1" smtClean="0"/>
            <a:t>disódico</a:t>
          </a:r>
          <a:r>
            <a:rPr lang="es-MX" sz="1000" kern="1200" dirty="0" smtClean="0"/>
            <a:t> (Na2HPO4) 0.01 M Se agitan</a:t>
          </a:r>
          <a:endParaRPr lang="es-MX" sz="1000" kern="1200" dirty="0"/>
        </a:p>
      </dsp:txBody>
      <dsp:txXfrm>
        <a:off x="2245826" y="3871215"/>
        <a:ext cx="1829754" cy="1028513"/>
      </dsp:txXfrm>
    </dsp:sp>
    <dsp:sp modelId="{C2ECF971-1E8E-4EDF-A2EA-7899CF9DA568}">
      <dsp:nvSpPr>
        <dsp:cNvPr id="0" name=""/>
        <dsp:cNvSpPr/>
      </dsp:nvSpPr>
      <dsp:spPr>
        <a:xfrm rot="16200000">
          <a:off x="2130878" y="2269143"/>
          <a:ext cx="1144933" cy="138130"/>
        </a:xfrm>
        <a:prstGeom prst="rect">
          <a:avLst/>
        </a:prstGeom>
        <a:solidFill>
          <a:schemeClr val="accent2">
            <a:shade val="90000"/>
            <a:hueOff val="367331"/>
            <a:satOff val="-17493"/>
            <a:lumOff val="2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9E4A75-3EB0-489E-8F84-3C45396DC50A}">
      <dsp:nvSpPr>
        <dsp:cNvPr id="0" name=""/>
        <dsp:cNvSpPr/>
      </dsp:nvSpPr>
      <dsp:spPr>
        <a:xfrm>
          <a:off x="2393313" y="2688132"/>
          <a:ext cx="1534780" cy="920868"/>
        </a:xfrm>
        <a:prstGeom prst="roundRect">
          <a:avLst>
            <a:gd name="adj" fmla="val 10000"/>
          </a:avLst>
        </a:prstGeom>
        <a:solidFill>
          <a:schemeClr val="accent2">
            <a:shade val="50000"/>
            <a:hueOff val="351391"/>
            <a:satOff val="-18119"/>
            <a:lumOff val="358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smtClean="0"/>
            <a:t>En los tubos número 4 se colocan 2 </a:t>
          </a:r>
          <a:r>
            <a:rPr lang="es-MX" sz="900" kern="1200" dirty="0" err="1" smtClean="0"/>
            <a:t>mL</a:t>
          </a:r>
          <a:r>
            <a:rPr lang="es-MX" sz="900" kern="1200" dirty="0" smtClean="0"/>
            <a:t> de solución de KH2 PO4 0.1 M y 3 </a:t>
          </a:r>
          <a:r>
            <a:rPr lang="es-MX" sz="900" kern="1200" dirty="0" err="1" smtClean="0"/>
            <a:t>mL</a:t>
          </a:r>
          <a:r>
            <a:rPr lang="es-MX" sz="900" kern="1200" dirty="0" smtClean="0"/>
            <a:t> de solución de Na2HPO4 0.1 M. Se mezclan perfectamente bien. </a:t>
          </a:r>
          <a:endParaRPr lang="es-MX" sz="900" kern="1200" dirty="0"/>
        </a:p>
      </dsp:txBody>
      <dsp:txXfrm>
        <a:off x="2420284" y="2715103"/>
        <a:ext cx="1480838" cy="866926"/>
      </dsp:txXfrm>
    </dsp:sp>
    <dsp:sp modelId="{B8C9390A-75DF-48CB-9254-A9EDF52EF031}">
      <dsp:nvSpPr>
        <dsp:cNvPr id="0" name=""/>
        <dsp:cNvSpPr/>
      </dsp:nvSpPr>
      <dsp:spPr>
        <a:xfrm rot="16200000">
          <a:off x="2067655" y="1054835"/>
          <a:ext cx="1271379" cy="138130"/>
        </a:xfrm>
        <a:prstGeom prst="rect">
          <a:avLst/>
        </a:prstGeom>
        <a:solidFill>
          <a:schemeClr val="accent2">
            <a:shade val="90000"/>
            <a:hueOff val="440797"/>
            <a:satOff val="-20992"/>
            <a:lumOff val="34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F2232-E13A-48F0-BB04-3734ED5D760F}">
      <dsp:nvSpPr>
        <dsp:cNvPr id="0" name=""/>
        <dsp:cNvSpPr/>
      </dsp:nvSpPr>
      <dsp:spPr>
        <a:xfrm>
          <a:off x="2393313" y="1537046"/>
          <a:ext cx="1534780" cy="920868"/>
        </a:xfrm>
        <a:prstGeom prst="roundRect">
          <a:avLst>
            <a:gd name="adj" fmla="val 10000"/>
          </a:avLst>
        </a:prstGeom>
        <a:solidFill>
          <a:schemeClr val="accent2">
            <a:shade val="50000"/>
            <a:hueOff val="421669"/>
            <a:satOff val="-21743"/>
            <a:lumOff val="429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Se comprueba en la serie I, para ello se hace uso del método colorimétrico empleando azul de </a:t>
          </a:r>
          <a:r>
            <a:rPr lang="es-MX" sz="700" kern="1200" dirty="0" err="1" smtClean="0"/>
            <a:t>bromotimol</a:t>
          </a:r>
          <a:r>
            <a:rPr lang="es-MX" sz="700" kern="1200" dirty="0" smtClean="0"/>
            <a:t>; se agrega una gota de indicador a cada uno de los tubos de la serie y se observa el color característico amarillo o azul (pH 6.0 a 7.6).</a:t>
          </a:r>
          <a:endParaRPr lang="es-MX" sz="700" kern="1200" dirty="0"/>
        </a:p>
      </dsp:txBody>
      <dsp:txXfrm>
        <a:off x="2420284" y="1564017"/>
        <a:ext cx="1480838" cy="866926"/>
      </dsp:txXfrm>
    </dsp:sp>
    <dsp:sp modelId="{A998AD14-9400-4C7C-9682-50884B7EE0AD}">
      <dsp:nvSpPr>
        <dsp:cNvPr id="0" name=""/>
        <dsp:cNvSpPr/>
      </dsp:nvSpPr>
      <dsp:spPr>
        <a:xfrm rot="27470">
          <a:off x="2703305" y="429128"/>
          <a:ext cx="2498594" cy="138130"/>
        </a:xfrm>
        <a:prstGeom prst="rect">
          <a:avLst/>
        </a:prstGeom>
        <a:solidFill>
          <a:schemeClr val="accent2">
            <a:shade val="90000"/>
            <a:hueOff val="440797"/>
            <a:satOff val="-20992"/>
            <a:lumOff val="34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836FB0-7088-43CB-8B6D-AFB326385ACB}">
      <dsp:nvSpPr>
        <dsp:cNvPr id="0" name=""/>
        <dsp:cNvSpPr/>
      </dsp:nvSpPr>
      <dsp:spPr>
        <a:xfrm>
          <a:off x="2393313" y="131368"/>
          <a:ext cx="1534780" cy="1175460"/>
        </a:xfrm>
        <a:prstGeom prst="roundRect">
          <a:avLst>
            <a:gd name="adj" fmla="val 10000"/>
          </a:avLst>
        </a:prstGeom>
        <a:solidFill>
          <a:schemeClr val="accent2">
            <a:shade val="50000"/>
            <a:hueOff val="491947"/>
            <a:satOff val="-25367"/>
            <a:lumOff val="501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A los cuatro tubos de la serie II, se adiciona una gota de naranja de metilo, que es un indicador de zona ácida (pH 3.1 a 4.4).</a:t>
          </a:r>
          <a:endParaRPr lang="es-MX" sz="1100" kern="1200" dirty="0"/>
        </a:p>
      </dsp:txBody>
      <dsp:txXfrm>
        <a:off x="2427741" y="165796"/>
        <a:ext cx="1465924" cy="1106604"/>
      </dsp:txXfrm>
    </dsp:sp>
    <dsp:sp modelId="{0A74A60E-6A06-45F7-AF8D-308FE9C28BF0}">
      <dsp:nvSpPr>
        <dsp:cNvPr id="0" name=""/>
        <dsp:cNvSpPr/>
      </dsp:nvSpPr>
      <dsp:spPr>
        <a:xfrm rot="5400000">
          <a:off x="4474930" y="1174332"/>
          <a:ext cx="1462271" cy="138130"/>
        </a:xfrm>
        <a:prstGeom prst="rect">
          <a:avLst/>
        </a:prstGeom>
        <a:solidFill>
          <a:schemeClr val="accent2">
            <a:shade val="90000"/>
            <a:hueOff val="367331"/>
            <a:satOff val="-17493"/>
            <a:lumOff val="2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BEA28-04BA-4406-AC82-DF6FDA52D037}">
      <dsp:nvSpPr>
        <dsp:cNvPr id="0" name=""/>
        <dsp:cNvSpPr/>
      </dsp:nvSpPr>
      <dsp:spPr>
        <a:xfrm>
          <a:off x="4614056" y="131368"/>
          <a:ext cx="2098735" cy="1223244"/>
        </a:xfrm>
        <a:prstGeom prst="roundRect">
          <a:avLst>
            <a:gd name="adj" fmla="val 10000"/>
          </a:avLst>
        </a:prstGeom>
        <a:solidFill>
          <a:schemeClr val="accent2">
            <a:shade val="50000"/>
            <a:hueOff val="421669"/>
            <a:satOff val="-21743"/>
            <a:lumOff val="429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A continuación; se agregan 10 gotas de </a:t>
          </a:r>
          <a:r>
            <a:rPr lang="es-MX" sz="1100" kern="1200" dirty="0" err="1" smtClean="0"/>
            <a:t>HCl</a:t>
          </a:r>
          <a:r>
            <a:rPr lang="es-MX" sz="1100" kern="1200" dirty="0" smtClean="0"/>
            <a:t> 0.01 M al tubo número 1 y se observa el cambio de color que se opera (de amarillo a rojo). </a:t>
          </a:r>
          <a:endParaRPr lang="es-MX" sz="1100" kern="1200" dirty="0"/>
        </a:p>
      </dsp:txBody>
      <dsp:txXfrm>
        <a:off x="4649884" y="167196"/>
        <a:ext cx="2027079" cy="1151588"/>
      </dsp:txXfrm>
    </dsp:sp>
    <dsp:sp modelId="{286AEE6C-AEF0-4562-AFC5-563D26B2B2F6}">
      <dsp:nvSpPr>
        <dsp:cNvPr id="0" name=""/>
        <dsp:cNvSpPr/>
      </dsp:nvSpPr>
      <dsp:spPr>
        <a:xfrm rot="5400000">
          <a:off x="4550019" y="2569915"/>
          <a:ext cx="1312093" cy="138130"/>
        </a:xfrm>
        <a:prstGeom prst="rect">
          <a:avLst/>
        </a:prstGeom>
        <a:solidFill>
          <a:schemeClr val="accent2">
            <a:shade val="90000"/>
            <a:hueOff val="293865"/>
            <a:satOff val="-13994"/>
            <a:lumOff val="229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47E552-3413-46EF-9805-8F536B2FEAC7}">
      <dsp:nvSpPr>
        <dsp:cNvPr id="0" name=""/>
        <dsp:cNvSpPr/>
      </dsp:nvSpPr>
      <dsp:spPr>
        <a:xfrm>
          <a:off x="4657406" y="1584830"/>
          <a:ext cx="2012036" cy="1257436"/>
        </a:xfrm>
        <a:prstGeom prst="roundRect">
          <a:avLst>
            <a:gd name="adj" fmla="val 10000"/>
          </a:avLst>
        </a:prstGeom>
        <a:solidFill>
          <a:schemeClr val="accent2">
            <a:shade val="50000"/>
            <a:hueOff val="351391"/>
            <a:satOff val="-18119"/>
            <a:lumOff val="358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Enseguida se determina cuántas gotas de la misma solución de </a:t>
          </a:r>
          <a:r>
            <a:rPr lang="es-MX" sz="1000" kern="1200" dirty="0" err="1" smtClean="0"/>
            <a:t>HCl</a:t>
          </a:r>
          <a:r>
            <a:rPr lang="es-MX" sz="1000" kern="1200" dirty="0" smtClean="0"/>
            <a:t> es necesario agregar a los tubos 2, 3 y 4 de la serie en cuestión, para igualar la coloración con el tubo número l. </a:t>
          </a:r>
          <a:endParaRPr lang="es-MX" sz="1000" kern="1200" dirty="0"/>
        </a:p>
      </dsp:txBody>
      <dsp:txXfrm>
        <a:off x="4694235" y="1621659"/>
        <a:ext cx="1938378" cy="1183778"/>
      </dsp:txXfrm>
    </dsp:sp>
    <dsp:sp modelId="{70465554-5C26-4490-B473-7B379AF1E66C}">
      <dsp:nvSpPr>
        <dsp:cNvPr id="0" name=""/>
        <dsp:cNvSpPr/>
      </dsp:nvSpPr>
      <dsp:spPr>
        <a:xfrm rot="5400000">
          <a:off x="4546905" y="3891275"/>
          <a:ext cx="1318322" cy="138130"/>
        </a:xfrm>
        <a:prstGeom prst="rect">
          <a:avLst/>
        </a:prstGeom>
        <a:solidFill>
          <a:schemeClr val="accent2">
            <a:shade val="90000"/>
            <a:hueOff val="220398"/>
            <a:satOff val="-10496"/>
            <a:lumOff val="17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95A6F7-4DE8-4B95-9A22-E54AF9E959E3}">
      <dsp:nvSpPr>
        <dsp:cNvPr id="0" name=""/>
        <dsp:cNvSpPr/>
      </dsp:nvSpPr>
      <dsp:spPr>
        <a:xfrm>
          <a:off x="4896033" y="3072484"/>
          <a:ext cx="1534780" cy="920868"/>
        </a:xfrm>
        <a:prstGeom prst="roundRect">
          <a:avLst>
            <a:gd name="adj" fmla="val 10000"/>
          </a:avLst>
        </a:prstGeom>
        <a:solidFill>
          <a:schemeClr val="accent2">
            <a:shade val="50000"/>
            <a:hueOff val="281113"/>
            <a:satOff val="-14495"/>
            <a:lumOff val="286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A los 4 tubos de la serie III se adiciona una gota de azul de timol</a:t>
          </a:r>
          <a:endParaRPr lang="es-MX" sz="1100" kern="1200" dirty="0"/>
        </a:p>
      </dsp:txBody>
      <dsp:txXfrm>
        <a:off x="4923004" y="3099455"/>
        <a:ext cx="1480838" cy="866926"/>
      </dsp:txXfrm>
    </dsp:sp>
    <dsp:sp modelId="{BD668ECD-E4CE-4E61-BAD3-9F653814E7B0}">
      <dsp:nvSpPr>
        <dsp:cNvPr id="0" name=""/>
        <dsp:cNvSpPr/>
      </dsp:nvSpPr>
      <dsp:spPr>
        <a:xfrm rot="21350465">
          <a:off x="5202853" y="4461949"/>
          <a:ext cx="2440242" cy="138130"/>
        </a:xfrm>
        <a:prstGeom prst="rect">
          <a:avLst/>
        </a:prstGeom>
        <a:solidFill>
          <a:schemeClr val="accent2">
            <a:shade val="90000"/>
            <a:hueOff val="146932"/>
            <a:satOff val="-6997"/>
            <a:lumOff val="11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5E50C-C5FA-45BB-8449-77A96E5DE48E}">
      <dsp:nvSpPr>
        <dsp:cNvPr id="0" name=""/>
        <dsp:cNvSpPr/>
      </dsp:nvSpPr>
      <dsp:spPr>
        <a:xfrm>
          <a:off x="4775024" y="4223569"/>
          <a:ext cx="1776800" cy="1269978"/>
        </a:xfrm>
        <a:prstGeom prst="roundRect">
          <a:avLst>
            <a:gd name="adj" fmla="val 10000"/>
          </a:avLst>
        </a:prstGeom>
        <a:solidFill>
          <a:schemeClr val="accent2">
            <a:shade val="50000"/>
            <a:hueOff val="210835"/>
            <a:satOff val="-10872"/>
            <a:lumOff val="214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A continuación se agregan 10 gotas de </a:t>
          </a:r>
          <a:r>
            <a:rPr lang="es-MX" sz="1100" kern="1200" dirty="0" err="1" smtClean="0"/>
            <a:t>NaOH</a:t>
          </a:r>
          <a:r>
            <a:rPr lang="es-MX" sz="1100" kern="1200" dirty="0" smtClean="0"/>
            <a:t> 0.01 M al tubo número 1 y se observa también el cambio de coloración (de amarillo a azul). </a:t>
          </a:r>
          <a:endParaRPr lang="es-MX" sz="1100" kern="1200" dirty="0"/>
        </a:p>
      </dsp:txBody>
      <dsp:txXfrm>
        <a:off x="4812220" y="4260765"/>
        <a:ext cx="1702408" cy="1195586"/>
      </dsp:txXfrm>
    </dsp:sp>
    <dsp:sp modelId="{93CD8D27-EB96-43B2-A5D0-9B063BF28A06}">
      <dsp:nvSpPr>
        <dsp:cNvPr id="0" name=""/>
        <dsp:cNvSpPr/>
      </dsp:nvSpPr>
      <dsp:spPr>
        <a:xfrm rot="16200000">
          <a:off x="6887992" y="3610592"/>
          <a:ext cx="1503780" cy="138130"/>
        </a:xfrm>
        <a:prstGeom prst="rect">
          <a:avLst/>
        </a:prstGeom>
        <a:solidFill>
          <a:schemeClr val="accent2">
            <a:shade val="90000"/>
            <a:hueOff val="73466"/>
            <a:satOff val="-3499"/>
            <a:lumOff val="5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A668CF-EF3F-4415-8C9A-787B3CF19101}">
      <dsp:nvSpPr>
        <dsp:cNvPr id="0" name=""/>
        <dsp:cNvSpPr/>
      </dsp:nvSpPr>
      <dsp:spPr>
        <a:xfrm>
          <a:off x="7219269" y="3850157"/>
          <a:ext cx="1755942" cy="1643391"/>
        </a:xfrm>
        <a:prstGeom prst="roundRect">
          <a:avLst>
            <a:gd name="adj" fmla="val 10000"/>
          </a:avLst>
        </a:prstGeom>
        <a:solidFill>
          <a:schemeClr val="accent2">
            <a:shade val="50000"/>
            <a:hueOff val="140556"/>
            <a:satOff val="-7248"/>
            <a:lumOff val="143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Se determina cuántas gotas de la misma solución de </a:t>
          </a:r>
          <a:r>
            <a:rPr lang="es-MX" sz="1000" kern="1200" dirty="0" err="1" smtClean="0"/>
            <a:t>NaOH</a:t>
          </a:r>
          <a:r>
            <a:rPr lang="es-MX" sz="1000" kern="1200" dirty="0" smtClean="0"/>
            <a:t> es necesario agregar a los tubos número 2, 3 y 4 de esta serie para que adquieran el mismo color del tubo número 1</a:t>
          </a:r>
          <a:r>
            <a:rPr lang="es-MX" sz="900" kern="1200" dirty="0" smtClean="0"/>
            <a:t>.</a:t>
          </a:r>
          <a:endParaRPr lang="es-MX" sz="900" kern="1200" dirty="0"/>
        </a:p>
      </dsp:txBody>
      <dsp:txXfrm>
        <a:off x="7267402" y="3898290"/>
        <a:ext cx="1659676" cy="1547125"/>
      </dsp:txXfrm>
    </dsp:sp>
    <dsp:sp modelId="{53F2988B-69FF-4D1C-B316-06569C3401E2}">
      <dsp:nvSpPr>
        <dsp:cNvPr id="0" name=""/>
        <dsp:cNvSpPr/>
      </dsp:nvSpPr>
      <dsp:spPr>
        <a:xfrm>
          <a:off x="7329850" y="2699071"/>
          <a:ext cx="1534780" cy="920868"/>
        </a:xfrm>
        <a:prstGeom prst="roundRect">
          <a:avLst>
            <a:gd name="adj" fmla="val 10000"/>
          </a:avLst>
        </a:prstGeom>
        <a:solidFill>
          <a:schemeClr val="accent2">
            <a:shade val="50000"/>
            <a:hueOff val="70278"/>
            <a:satOff val="-3624"/>
            <a:lumOff val="71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 Se anotan los datos obtenidos en cada uno de los tubos en el cuadro siguiente:</a:t>
          </a:r>
          <a:endParaRPr lang="es-MX" sz="1100" kern="1200" dirty="0"/>
        </a:p>
      </dsp:txBody>
      <dsp:txXfrm>
        <a:off x="7356821" y="2726042"/>
        <a:ext cx="1480838" cy="86692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A310217-C80E-4F5C-9E86-1734E5C63E53}" type="datetimeFigureOut">
              <a:rPr lang="es-MX" smtClean="0"/>
              <a:t>23/06/2020</a:t>
            </a:fld>
            <a:endParaRPr lang="es-MX"/>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s-MX"/>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172977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A310217-C80E-4F5C-9E86-1734E5C63E53}" type="datetimeFigureOut">
              <a:rPr lang="es-MX" smtClean="0"/>
              <a:t>23/06/2020</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323566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A310217-C80E-4F5C-9E86-1734E5C63E53}" type="datetimeFigureOut">
              <a:rPr lang="es-MX" smtClean="0"/>
              <a:t>23/06/2020</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228173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1pPr>
              <a:defRPr sz="18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A310217-C80E-4F5C-9E86-1734E5C63E53}" type="datetimeFigureOut">
              <a:rPr lang="es-MX" smtClean="0"/>
              <a:t>23/06/2020</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147352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9A310217-C80E-4F5C-9E86-1734E5C63E53}" type="datetimeFigureOut">
              <a:rPr lang="es-MX" smtClean="0"/>
              <a:t>23/06/2020</a:t>
            </a:fld>
            <a:endParaRPr lang="es-MX"/>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s-MX"/>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238589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9A310217-C80E-4F5C-9E86-1734E5C63E53}" type="datetimeFigureOut">
              <a:rPr lang="es-MX" smtClean="0"/>
              <a:t>23/06/2020</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290943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A310217-C80E-4F5C-9E86-1734E5C63E53}" type="datetimeFigureOut">
              <a:rPr lang="es-MX" smtClean="0"/>
              <a:t>23/06/2020</a:t>
            </a:fld>
            <a:endParaRPr lang="es-MX"/>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s-MX"/>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7765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9A310217-C80E-4F5C-9E86-1734E5C63E53}" type="datetimeFigureOut">
              <a:rPr lang="es-MX" smtClean="0"/>
              <a:t>23/06/2020</a:t>
            </a:fld>
            <a:endParaRPr lang="es-MX"/>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s-MX"/>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59045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A310217-C80E-4F5C-9E86-1734E5C63E53}" type="datetimeFigureOut">
              <a:rPr lang="es-MX" smtClean="0"/>
              <a:t>23/06/2020</a:t>
            </a:fld>
            <a:endParaRPr lang="es-MX"/>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s-MX"/>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10372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tx2"/>
                </a:solidFill>
              </a:defRPr>
            </a:lvl1pPr>
          </a:lstStyle>
          <a:p>
            <a:fld id="{9A310217-C80E-4F5C-9E86-1734E5C63E53}" type="datetimeFigureOut">
              <a:rPr lang="es-MX" smtClean="0"/>
              <a:t>23/06/2020</a:t>
            </a:fld>
            <a:endParaRPr lang="es-MX"/>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155641E-86C7-417A-BE65-CD6F81B4487F}" type="slidenum">
              <a:rPr lang="es-MX" smtClean="0"/>
              <a:t>‹Nº›</a:t>
            </a:fld>
            <a:endParaRPr lang="es-MX"/>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453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9A310217-C80E-4F5C-9E86-1734E5C63E53}" type="datetimeFigureOut">
              <a:rPr lang="es-MX" smtClean="0"/>
              <a:t>23/06/2020</a:t>
            </a:fld>
            <a:endParaRPr lang="es-MX"/>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272139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9A310217-C80E-4F5C-9E86-1734E5C63E53}" type="datetimeFigureOut">
              <a:rPr lang="es-MX" smtClean="0"/>
              <a:t>23/06/2020</a:t>
            </a:fld>
            <a:endParaRPr lang="es-MX"/>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s-MX"/>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8155641E-86C7-417A-BE65-CD6F81B4487F}" type="slidenum">
              <a:rPr lang="es-MX" smtClean="0"/>
              <a:t>‹Nº›</a:t>
            </a:fld>
            <a:endParaRPr lang="es-MX"/>
          </a:p>
        </p:txBody>
      </p:sp>
    </p:spTree>
    <p:extLst>
      <p:ext uri="{BB962C8B-B14F-4D97-AF65-F5344CB8AC3E}">
        <p14:creationId xmlns:p14="http://schemas.microsoft.com/office/powerpoint/2010/main" val="131492998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2100" y="2081008"/>
            <a:ext cx="9068586" cy="2590800"/>
          </a:xfrm>
        </p:spPr>
        <p:txBody>
          <a:bodyPr/>
          <a:lstStyle/>
          <a:p>
            <a:r>
              <a:rPr lang="es-MX" sz="8000" dirty="0" smtClean="0">
                <a:latin typeface="Britannic Bold" panose="020B0903060703020204" pitchFamily="34" charset="0"/>
              </a:rPr>
              <a:t>Soluciones amortiguadoras</a:t>
            </a:r>
            <a:endParaRPr lang="es-MX" sz="8000" dirty="0">
              <a:latin typeface="Britannic Bold" panose="020B0903060703020204" pitchFamily="34" charset="0"/>
            </a:endParaRPr>
          </a:p>
        </p:txBody>
      </p:sp>
      <p:sp>
        <p:nvSpPr>
          <p:cNvPr id="3" name="Subtítulo 2"/>
          <p:cNvSpPr>
            <a:spLocks noGrp="1"/>
          </p:cNvSpPr>
          <p:nvPr>
            <p:ph type="subTitle" idx="1"/>
          </p:nvPr>
        </p:nvSpPr>
        <p:spPr>
          <a:xfrm>
            <a:off x="1562100" y="4671808"/>
            <a:ext cx="9070848" cy="457201"/>
          </a:xfrm>
        </p:spPr>
        <p:txBody>
          <a:bodyPr>
            <a:normAutofit/>
          </a:bodyPr>
          <a:lstStyle/>
          <a:p>
            <a:r>
              <a:rPr lang="es-MX" sz="2000" dirty="0" smtClean="0"/>
              <a:t>Práctica 10</a:t>
            </a:r>
            <a:endParaRPr lang="es-MX" sz="2000" dirty="0"/>
          </a:p>
        </p:txBody>
      </p:sp>
    </p:spTree>
    <p:extLst>
      <p:ext uri="{BB962C8B-B14F-4D97-AF65-F5344CB8AC3E}">
        <p14:creationId xmlns:p14="http://schemas.microsoft.com/office/powerpoint/2010/main" val="2457891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2474" b="97005" l="1464" r="96047">
                        <a14:foregroundMark x1="64641" y1="4557" x2="86091" y2="44661"/>
                        <a14:foregroundMark x1="81991" y1="20703" x2="94949" y2="14714"/>
                        <a14:foregroundMark x1="88653" y1="22266" x2="84187" y2="38802"/>
                        <a14:foregroundMark x1="81991" y1="95313" x2="95315" y2="89063"/>
                      </a14:backgroundRemoval>
                    </a14:imgEffect>
                  </a14:imgLayer>
                </a14:imgProps>
              </a:ext>
            </a:extLst>
          </a:blip>
          <a:srcRect l="1668" t="2686" r="4381" b="3673"/>
          <a:stretch/>
        </p:blipFill>
        <p:spPr>
          <a:xfrm>
            <a:off x="817805" y="417739"/>
            <a:ext cx="10732511" cy="6014150"/>
          </a:xfrm>
          <a:prstGeom prst="rect">
            <a:avLst/>
          </a:prstGeom>
        </p:spPr>
      </p:pic>
      <mc:AlternateContent xmlns:mc="http://schemas.openxmlformats.org/markup-compatibility/2006">
        <mc:Choice xmlns:a14="http://schemas.microsoft.com/office/drawing/2010/main" Requires="a14">
          <p:sp>
            <p:nvSpPr>
              <p:cNvPr id="3" name="Rectángulo 2"/>
              <p:cNvSpPr/>
              <p:nvPr/>
            </p:nvSpPr>
            <p:spPr>
              <a:xfrm>
                <a:off x="817805" y="874938"/>
                <a:ext cx="6826259" cy="1200329"/>
              </a:xfrm>
              <a:prstGeom prst="rect">
                <a:avLst/>
              </a:prstGeom>
            </p:spPr>
            <p:txBody>
              <a:bodyPr wrap="square">
                <a:spAutoFit/>
              </a:bodyPr>
              <a:lstStyle/>
              <a:p>
                <a:pPr lvl="0" algn="just"/>
                <a:r>
                  <a:rPr lang="es-MX" sz="2400" dirty="0" smtClean="0">
                    <a:solidFill>
                      <a:schemeClr val="tx1"/>
                    </a:solidFill>
                    <a:latin typeface="Arial Narrow" panose="020B0606020202030204" pitchFamily="34" charset="0"/>
                    <a:cs typeface="Arial" panose="020B0604020202020204" pitchFamily="34" charset="0"/>
                  </a:rPr>
                  <a:t>5. En </a:t>
                </a:r>
                <a:r>
                  <a:rPr lang="es-MX" sz="2400" dirty="0">
                    <a:solidFill>
                      <a:schemeClr val="tx1"/>
                    </a:solidFill>
                    <a:latin typeface="Arial Narrow" panose="020B0606020202030204" pitchFamily="34" charset="0"/>
                    <a:cs typeface="Arial" panose="020B0604020202020204" pitchFamily="34" charset="0"/>
                  </a:rPr>
                  <a:t>los tubos #4 se colocan 2 ml de solución </a:t>
                </a:r>
                <a14:m>
                  <m:oMath xmlns:m="http://schemas.openxmlformats.org/officeDocument/2006/math">
                    <m:r>
                      <a:rPr lang="es-MX" sz="2400" i="1">
                        <a:solidFill>
                          <a:schemeClr val="tx1"/>
                        </a:solidFill>
                        <a:latin typeface="Cambria Math" panose="02040503050406030204" pitchFamily="18" charset="0"/>
                      </a:rPr>
                      <m:t>𝐾</m:t>
                    </m:r>
                    <m:sSub>
                      <m:sSubPr>
                        <m:ctrlPr>
                          <a:rPr lang="es-MX" sz="2400" i="1">
                            <a:solidFill>
                              <a:schemeClr val="tx1"/>
                            </a:solidFill>
                            <a:latin typeface="Cambria Math" panose="02040503050406030204" pitchFamily="18" charset="0"/>
                          </a:rPr>
                        </m:ctrlPr>
                      </m:sSubPr>
                      <m:e>
                        <m:r>
                          <a:rPr lang="es-MX" sz="2400" i="1">
                            <a:solidFill>
                              <a:schemeClr val="tx1"/>
                            </a:solidFill>
                            <a:latin typeface="Cambria Math" panose="02040503050406030204" pitchFamily="18" charset="0"/>
                          </a:rPr>
                          <m:t>𝐻</m:t>
                        </m:r>
                      </m:e>
                      <m:sub>
                        <m:r>
                          <a:rPr lang="es-MX" sz="2400" i="1">
                            <a:solidFill>
                              <a:schemeClr val="tx1"/>
                            </a:solidFill>
                            <a:latin typeface="Cambria Math" panose="02040503050406030204" pitchFamily="18" charset="0"/>
                          </a:rPr>
                          <m:t>2</m:t>
                        </m:r>
                      </m:sub>
                    </m:sSub>
                    <m:r>
                      <a:rPr lang="es-MX" sz="2400" i="1">
                        <a:solidFill>
                          <a:schemeClr val="tx1"/>
                        </a:solidFill>
                        <a:latin typeface="Cambria Math" panose="02040503050406030204" pitchFamily="18" charset="0"/>
                      </a:rPr>
                      <m:t>𝑃</m:t>
                    </m:r>
                    <m:sSub>
                      <m:sSubPr>
                        <m:ctrlPr>
                          <a:rPr lang="es-MX" sz="2400" i="1">
                            <a:solidFill>
                              <a:schemeClr val="tx1"/>
                            </a:solidFill>
                            <a:latin typeface="Cambria Math" panose="02040503050406030204" pitchFamily="18" charset="0"/>
                          </a:rPr>
                        </m:ctrlPr>
                      </m:sSubPr>
                      <m:e>
                        <m:r>
                          <a:rPr lang="es-MX" sz="2400" i="1">
                            <a:solidFill>
                              <a:schemeClr val="tx1"/>
                            </a:solidFill>
                            <a:latin typeface="Cambria Math" panose="02040503050406030204" pitchFamily="18" charset="0"/>
                          </a:rPr>
                          <m:t>𝑂</m:t>
                        </m:r>
                      </m:e>
                      <m:sub>
                        <m:r>
                          <a:rPr lang="es-MX" sz="2400" i="1">
                            <a:solidFill>
                              <a:schemeClr val="tx1"/>
                            </a:solidFill>
                            <a:latin typeface="Cambria Math" panose="02040503050406030204" pitchFamily="18" charset="0"/>
                          </a:rPr>
                          <m:t>4</m:t>
                        </m:r>
                      </m:sub>
                    </m:sSub>
                  </m:oMath>
                </a14:m>
                <a:r>
                  <a:rPr lang="es-MX" sz="2400" dirty="0">
                    <a:solidFill>
                      <a:schemeClr val="tx1"/>
                    </a:solidFill>
                    <a:latin typeface="Arial Narrow" panose="020B0606020202030204" pitchFamily="34" charset="0"/>
                    <a:cs typeface="Arial" panose="020B0604020202020204" pitchFamily="34" charset="0"/>
                  </a:rPr>
                  <a:t> 0.1 M y 3 ml de solución de </a:t>
                </a:r>
                <a14:m>
                  <m:oMath xmlns:m="http://schemas.openxmlformats.org/officeDocument/2006/math">
                    <m:r>
                      <a:rPr lang="es-MX" sz="2400" i="1">
                        <a:solidFill>
                          <a:schemeClr val="tx1"/>
                        </a:solidFill>
                        <a:latin typeface="Cambria Math" panose="02040503050406030204" pitchFamily="18" charset="0"/>
                      </a:rPr>
                      <m:t>𝑁</m:t>
                    </m:r>
                    <m:sSub>
                      <m:sSubPr>
                        <m:ctrlPr>
                          <a:rPr lang="es-MX" sz="2400" i="1">
                            <a:solidFill>
                              <a:schemeClr val="tx1"/>
                            </a:solidFill>
                            <a:latin typeface="Cambria Math" panose="02040503050406030204" pitchFamily="18" charset="0"/>
                          </a:rPr>
                        </m:ctrlPr>
                      </m:sSubPr>
                      <m:e>
                        <m:r>
                          <a:rPr lang="es-MX" sz="2400" i="1">
                            <a:solidFill>
                              <a:schemeClr val="tx1"/>
                            </a:solidFill>
                            <a:latin typeface="Cambria Math" panose="02040503050406030204" pitchFamily="18" charset="0"/>
                          </a:rPr>
                          <m:t>𝑎</m:t>
                        </m:r>
                      </m:e>
                      <m:sub>
                        <m:r>
                          <a:rPr lang="es-MX" sz="2400" i="1">
                            <a:solidFill>
                              <a:schemeClr val="tx1"/>
                            </a:solidFill>
                            <a:latin typeface="Cambria Math" panose="02040503050406030204" pitchFamily="18" charset="0"/>
                          </a:rPr>
                          <m:t>2</m:t>
                        </m:r>
                      </m:sub>
                    </m:sSub>
                    <m:r>
                      <a:rPr lang="es-MX" sz="2400" i="1">
                        <a:solidFill>
                          <a:schemeClr val="tx1"/>
                        </a:solidFill>
                        <a:latin typeface="Cambria Math" panose="02040503050406030204" pitchFamily="18" charset="0"/>
                      </a:rPr>
                      <m:t>𝐻𝑃</m:t>
                    </m:r>
                    <m:sSub>
                      <m:sSubPr>
                        <m:ctrlPr>
                          <a:rPr lang="es-MX" sz="2400" i="1">
                            <a:solidFill>
                              <a:schemeClr val="tx1"/>
                            </a:solidFill>
                            <a:latin typeface="Cambria Math" panose="02040503050406030204" pitchFamily="18" charset="0"/>
                          </a:rPr>
                        </m:ctrlPr>
                      </m:sSubPr>
                      <m:e>
                        <m:r>
                          <a:rPr lang="es-MX" sz="2400" i="1">
                            <a:solidFill>
                              <a:schemeClr val="tx1"/>
                            </a:solidFill>
                            <a:latin typeface="Cambria Math" panose="02040503050406030204" pitchFamily="18" charset="0"/>
                          </a:rPr>
                          <m:t>𝑂</m:t>
                        </m:r>
                      </m:e>
                      <m:sub>
                        <m:r>
                          <a:rPr lang="es-MX" sz="2400" i="1">
                            <a:solidFill>
                              <a:schemeClr val="tx1"/>
                            </a:solidFill>
                            <a:latin typeface="Cambria Math" panose="02040503050406030204" pitchFamily="18" charset="0"/>
                          </a:rPr>
                          <m:t>4</m:t>
                        </m:r>
                      </m:sub>
                    </m:sSub>
                  </m:oMath>
                </a14:m>
                <a:r>
                  <a:rPr lang="es-MX" sz="2400" dirty="0">
                    <a:solidFill>
                      <a:schemeClr val="tx1"/>
                    </a:solidFill>
                    <a:latin typeface="Arial Narrow" panose="020B0606020202030204" pitchFamily="34" charset="0"/>
                    <a:cs typeface="Arial" panose="020B0604020202020204" pitchFamily="34" charset="0"/>
                  </a:rPr>
                  <a:t> 0.1 M. Se mezclan perfectamente bien</a:t>
                </a:r>
                <a:r>
                  <a:rPr lang="es-MX" sz="2400" dirty="0" smtClean="0">
                    <a:solidFill>
                      <a:schemeClr val="tx1"/>
                    </a:solidFill>
                    <a:latin typeface="Arial Narrow" panose="020B0606020202030204" pitchFamily="34" charset="0"/>
                    <a:cs typeface="Arial" panose="020B0604020202020204" pitchFamily="34" charset="0"/>
                  </a:rPr>
                  <a:t>.</a:t>
                </a:r>
                <a:endParaRPr lang="es-MX" sz="2400" dirty="0">
                  <a:solidFill>
                    <a:schemeClr val="tx1"/>
                  </a:solidFill>
                  <a:latin typeface="Arial Narrow" panose="020B0606020202030204" pitchFamily="34" charset="0"/>
                  <a:cs typeface="Arial" panose="020B0604020202020204" pitchFamily="34"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817805" y="874938"/>
                <a:ext cx="6826259" cy="1200329"/>
              </a:xfrm>
              <a:prstGeom prst="rect">
                <a:avLst/>
              </a:prstGeom>
              <a:blipFill rotWithShape="0">
                <a:blip r:embed="rId4"/>
                <a:stretch>
                  <a:fillRect l="-1339" t="-3571" r="-1429" b="-11735"/>
                </a:stretch>
              </a:blipFill>
            </p:spPr>
            <p:txBody>
              <a:bodyPr/>
              <a:lstStyle/>
              <a:p>
                <a:r>
                  <a:rPr lang="es-MX">
                    <a:noFill/>
                  </a:rPr>
                  <a:t> </a:t>
                </a:r>
              </a:p>
            </p:txBody>
          </p:sp>
        </mc:Fallback>
      </mc:AlternateContent>
    </p:spTree>
    <p:extLst>
      <p:ext uri="{BB962C8B-B14F-4D97-AF65-F5344CB8AC3E}">
        <p14:creationId xmlns:p14="http://schemas.microsoft.com/office/powerpoint/2010/main" val="117674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16797" b="89063" l="952" r="92826">
                        <a14:foregroundMark x1="38653" y1="19661" x2="29429" y2="36719"/>
                        <a14:foregroundMark x1="29209" y1="40365" x2="29209" y2="40365"/>
                      </a14:backgroundRemoval>
                    </a14:imgEffect>
                  </a14:imgLayer>
                </a14:imgProps>
              </a:ext>
            </a:extLst>
          </a:blip>
          <a:srcRect l="1274" t="17411" r="7458" b="11756"/>
          <a:stretch/>
        </p:blipFill>
        <p:spPr>
          <a:xfrm>
            <a:off x="212370" y="1619163"/>
            <a:ext cx="11875008" cy="5181601"/>
          </a:xfrm>
          <a:prstGeom prst="rect">
            <a:avLst/>
          </a:prstGeom>
        </p:spPr>
      </p:pic>
      <p:sp>
        <p:nvSpPr>
          <p:cNvPr id="5" name="Rectángulo 4"/>
          <p:cNvSpPr/>
          <p:nvPr/>
        </p:nvSpPr>
        <p:spPr>
          <a:xfrm>
            <a:off x="557692" y="506703"/>
            <a:ext cx="11184363" cy="1569660"/>
          </a:xfrm>
          <a:prstGeom prst="rect">
            <a:avLst/>
          </a:prstGeom>
        </p:spPr>
        <p:txBody>
          <a:bodyPr wrap="square">
            <a:spAutoFit/>
          </a:bodyPr>
          <a:lstStyle/>
          <a:p>
            <a:pPr lvl="0" algn="just"/>
            <a:r>
              <a:rPr lang="es-MX" sz="2400" dirty="0">
                <a:latin typeface="Arial Narrow" panose="020B0606020202030204" pitchFamily="34" charset="0"/>
                <a:cs typeface="Arial" panose="020B0604020202020204" pitchFamily="34" charset="0"/>
              </a:rPr>
              <a:t>6</a:t>
            </a:r>
            <a:r>
              <a:rPr lang="es-MX" sz="2400" dirty="0" smtClean="0">
                <a:latin typeface="Arial Narrow" panose="020B0606020202030204" pitchFamily="34" charset="0"/>
                <a:cs typeface="Arial" panose="020B0604020202020204" pitchFamily="34" charset="0"/>
              </a:rPr>
              <a:t>. </a:t>
            </a:r>
            <a:r>
              <a:rPr lang="es-MX" sz="2400" dirty="0">
                <a:latin typeface="Arial Narrow" panose="020B0606020202030204" pitchFamily="34" charset="0"/>
                <a:cs typeface="Arial" panose="020B0604020202020204" pitchFamily="34" charset="0"/>
              </a:rPr>
              <a:t>Se comprueba en la </a:t>
            </a:r>
            <a:r>
              <a:rPr lang="es-MX" sz="2400" b="1" dirty="0">
                <a:latin typeface="Arial Narrow" panose="020B0606020202030204" pitchFamily="34" charset="0"/>
                <a:cs typeface="Arial" panose="020B0604020202020204" pitchFamily="34" charset="0"/>
              </a:rPr>
              <a:t>serie I</a:t>
            </a:r>
            <a:r>
              <a:rPr lang="es-MX" sz="2400" dirty="0">
                <a:latin typeface="Arial Narrow" panose="020B0606020202030204" pitchFamily="34" charset="0"/>
                <a:cs typeface="Arial" panose="020B0604020202020204" pitchFamily="34" charset="0"/>
              </a:rPr>
              <a:t>, que el pH de las soluciones es aproximadamente neutro, para ello se hace uso del método colorimétrico empleando azul de bromotimol; se agrega una gota de indicador a cada uno de los tubos de la serie y se observa el color característico amarillo o azul (pH 6.0 a 7.6</a:t>
            </a:r>
            <a:r>
              <a:rPr lang="es-MX" sz="2400" dirty="0" smtClean="0">
                <a:latin typeface="Arial Narrow" panose="020B0606020202030204" pitchFamily="34" charset="0"/>
                <a:cs typeface="Arial" panose="020B0604020202020204" pitchFamily="34" charset="0"/>
              </a:rPr>
              <a:t>).</a:t>
            </a:r>
            <a:endParaRPr lang="es-MX" sz="24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6764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17448" b="88542" l="1611" r="92606">
                        <a14:foregroundMark x1="66837" y1="19792" x2="57467" y2="37891"/>
                        <a14:foregroundMark x1="57467" y1="41536" x2="57467" y2="41536"/>
                      </a14:backgroundRemoval>
                    </a14:imgEffect>
                  </a14:imgLayer>
                </a14:imgProps>
              </a:ext>
            </a:extLst>
          </a:blip>
          <a:srcRect l="1810" t="17411" r="7498" b="12152"/>
          <a:stretch/>
        </p:blipFill>
        <p:spPr>
          <a:xfrm>
            <a:off x="101601" y="1631189"/>
            <a:ext cx="11800114" cy="5152572"/>
          </a:xfrm>
          <a:prstGeom prst="rect">
            <a:avLst/>
          </a:prstGeom>
        </p:spPr>
      </p:pic>
      <p:sp>
        <p:nvSpPr>
          <p:cNvPr id="3" name="Rectángulo 2"/>
          <p:cNvSpPr/>
          <p:nvPr/>
        </p:nvSpPr>
        <p:spPr>
          <a:xfrm>
            <a:off x="4394965" y="700886"/>
            <a:ext cx="6914719" cy="830997"/>
          </a:xfrm>
          <a:prstGeom prst="rect">
            <a:avLst/>
          </a:prstGeom>
        </p:spPr>
        <p:txBody>
          <a:bodyPr wrap="square">
            <a:spAutoFit/>
          </a:bodyPr>
          <a:lstStyle/>
          <a:p>
            <a:pPr lvl="0" algn="just"/>
            <a:r>
              <a:rPr lang="es-MX" sz="2400" dirty="0" smtClean="0">
                <a:latin typeface="Arial Narrow" panose="020B0606020202030204" pitchFamily="34" charset="0"/>
                <a:cs typeface="Arial" panose="020B0604020202020204" pitchFamily="34" charset="0"/>
              </a:rPr>
              <a:t>7. </a:t>
            </a:r>
            <a:r>
              <a:rPr lang="es-MX" sz="2400" dirty="0">
                <a:latin typeface="Arial Narrow" panose="020B0606020202030204" pitchFamily="34" charset="0"/>
                <a:cs typeface="Arial" panose="020B0604020202020204" pitchFamily="34" charset="0"/>
              </a:rPr>
              <a:t>A los tubos de la </a:t>
            </a:r>
            <a:r>
              <a:rPr lang="es-MX" sz="2400" b="1" dirty="0">
                <a:latin typeface="Arial Narrow" panose="020B0606020202030204" pitchFamily="34" charset="0"/>
                <a:cs typeface="Arial" panose="020B0604020202020204" pitchFamily="34" charset="0"/>
              </a:rPr>
              <a:t>serie II </a:t>
            </a:r>
            <a:r>
              <a:rPr lang="es-MX" sz="2400" dirty="0">
                <a:latin typeface="Arial Narrow" panose="020B0606020202030204" pitchFamily="34" charset="0"/>
                <a:cs typeface="Arial" panose="020B0604020202020204" pitchFamily="34" charset="0"/>
              </a:rPr>
              <a:t>se adiciona una gota de naranja de metilo, que es un indicador de zona ácida (pH 3.1 a 4.4). </a:t>
            </a:r>
          </a:p>
        </p:txBody>
      </p:sp>
      <p:pic>
        <p:nvPicPr>
          <p:cNvPr id="4" name="Imagen 3"/>
          <p:cNvPicPr>
            <a:picLocks noChangeAspect="1"/>
          </p:cNvPicPr>
          <p:nvPr/>
        </p:nvPicPr>
        <p:blipFill rotWithShape="1">
          <a:blip r:embed="rId4"/>
          <a:srcRect l="45954" t="5682" r="17630" b="9091"/>
          <a:stretch/>
        </p:blipFill>
        <p:spPr>
          <a:xfrm>
            <a:off x="761428" y="601579"/>
            <a:ext cx="2045369" cy="2691274"/>
          </a:xfrm>
          <a:prstGeom prst="rect">
            <a:avLst/>
          </a:prstGeom>
        </p:spPr>
      </p:pic>
    </p:spTree>
    <p:extLst>
      <p:ext uri="{BB962C8B-B14F-4D97-AF65-F5344CB8AC3E}">
        <p14:creationId xmlns:p14="http://schemas.microsoft.com/office/powerpoint/2010/main" val="255393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9063" l="1025" r="93558">
                        <a14:foregroundMark x1="52123" y1="19661" x2="41362" y2="40365"/>
                        <a14:foregroundMark x1="52855" y1="37370" x2="57833" y2="31771"/>
                        <a14:foregroundMark x1="48023" y1="31771" x2="52635" y2="34375"/>
                      </a14:backgroundRemoval>
                    </a14:imgEffect>
                  </a14:imgLayer>
                </a14:imgProps>
              </a:ext>
            </a:extLst>
          </a:blip>
          <a:srcRect l="1140" t="16022" r="7052" b="11756"/>
          <a:stretch/>
        </p:blipFill>
        <p:spPr>
          <a:xfrm>
            <a:off x="557693" y="1420596"/>
            <a:ext cx="10900611" cy="4821170"/>
          </a:xfrm>
          <a:prstGeom prst="rect">
            <a:avLst/>
          </a:prstGeom>
        </p:spPr>
      </p:pic>
      <p:sp>
        <p:nvSpPr>
          <p:cNvPr id="3" name="Rectángulo 2"/>
          <p:cNvSpPr/>
          <p:nvPr/>
        </p:nvSpPr>
        <p:spPr>
          <a:xfrm>
            <a:off x="557693" y="581215"/>
            <a:ext cx="11184363" cy="1200329"/>
          </a:xfrm>
          <a:prstGeom prst="rect">
            <a:avLst/>
          </a:prstGeom>
        </p:spPr>
        <p:txBody>
          <a:bodyPr wrap="square">
            <a:spAutoFit/>
          </a:bodyPr>
          <a:lstStyle/>
          <a:p>
            <a:pPr lvl="0" algn="just"/>
            <a:r>
              <a:rPr lang="es-MX" sz="2400" dirty="0">
                <a:latin typeface="Arial Narrow" panose="020B0606020202030204" pitchFamily="34" charset="0"/>
                <a:cs typeface="Arial" panose="020B0604020202020204" pitchFamily="34" charset="0"/>
              </a:rPr>
              <a:t>8</a:t>
            </a:r>
            <a:r>
              <a:rPr lang="es-MX" sz="2400" dirty="0" smtClean="0">
                <a:latin typeface="Arial Narrow" panose="020B0606020202030204" pitchFamily="34" charset="0"/>
                <a:cs typeface="Arial" panose="020B0604020202020204" pitchFamily="34" charset="0"/>
              </a:rPr>
              <a:t>. Se </a:t>
            </a:r>
            <a:r>
              <a:rPr lang="es-MX" sz="2400" dirty="0">
                <a:latin typeface="Arial Narrow" panose="020B0606020202030204" pitchFamily="34" charset="0"/>
                <a:cs typeface="Arial" panose="020B0604020202020204" pitchFamily="34" charset="0"/>
              </a:rPr>
              <a:t>agregan 10 gotas de HCl 0.01 M al tubo 1 y se observa el cambio de color ( de amarillo a rojo). Se determina la cantidad de gotas necesarias de la solución HCl para que los demás tubos de la serie igualen el color del tubo 1</a:t>
            </a:r>
            <a:r>
              <a:rPr lang="es-MX" sz="2400" dirty="0" smtClean="0">
                <a:latin typeface="Arial Narrow" panose="020B0606020202030204" pitchFamily="34" charset="0"/>
                <a:cs typeface="Arial" panose="020B0604020202020204" pitchFamily="34" charset="0"/>
              </a:rPr>
              <a:t>.</a:t>
            </a:r>
            <a:endParaRPr lang="es-MX" sz="24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8109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17448" b="88542" l="2562" r="96559">
                        <a14:foregroundMark x1="95242" y1="21224" x2="86237" y2="36979"/>
                        <a14:foregroundMark x1="86237" y1="41276" x2="86237" y2="41276"/>
                      </a14:backgroundRemoval>
                    </a14:imgEffect>
                  </a14:imgLayer>
                </a14:imgProps>
              </a:ext>
            </a:extLst>
          </a:blip>
          <a:srcRect l="2814" t="17946" r="3684" b="12054"/>
          <a:stretch/>
        </p:blipFill>
        <p:spPr>
          <a:xfrm>
            <a:off x="603642" y="1593850"/>
            <a:ext cx="11379811" cy="4789785"/>
          </a:xfrm>
          <a:prstGeom prst="rect">
            <a:avLst/>
          </a:prstGeom>
        </p:spPr>
      </p:pic>
      <p:sp>
        <p:nvSpPr>
          <p:cNvPr id="3" name="Rectángulo 2"/>
          <p:cNvSpPr/>
          <p:nvPr/>
        </p:nvSpPr>
        <p:spPr>
          <a:xfrm>
            <a:off x="5133702" y="809020"/>
            <a:ext cx="6055665" cy="1200329"/>
          </a:xfrm>
          <a:prstGeom prst="rect">
            <a:avLst/>
          </a:prstGeom>
        </p:spPr>
        <p:txBody>
          <a:bodyPr wrap="square">
            <a:spAutoFit/>
          </a:bodyPr>
          <a:lstStyle/>
          <a:p>
            <a:pPr lvl="0" algn="just"/>
            <a:r>
              <a:rPr lang="es-MX" sz="2400" dirty="0">
                <a:latin typeface="Arial Narrow" panose="020B0606020202030204" pitchFamily="34" charset="0"/>
                <a:cs typeface="Arial" panose="020B0604020202020204" pitchFamily="34" charset="0"/>
              </a:rPr>
              <a:t>9. En los tubos de la serie III se agrega una gota de azul de timol, que es un indicador de zona alcalina que vira de amarillo a azul fuerte (pH 8.0 a 9.6). </a:t>
            </a:r>
          </a:p>
        </p:txBody>
      </p:sp>
      <p:pic>
        <p:nvPicPr>
          <p:cNvPr id="4" name="Imagen 3"/>
          <p:cNvPicPr>
            <a:picLocks noChangeAspect="1"/>
          </p:cNvPicPr>
          <p:nvPr/>
        </p:nvPicPr>
        <p:blipFill rotWithShape="1">
          <a:blip r:embed="rId4"/>
          <a:srcRect l="1196" t="1389" r="47754" b="38195"/>
          <a:stretch/>
        </p:blipFill>
        <p:spPr>
          <a:xfrm>
            <a:off x="896525" y="468461"/>
            <a:ext cx="3944295" cy="2624502"/>
          </a:xfrm>
          <a:prstGeom prst="rect">
            <a:avLst/>
          </a:prstGeom>
        </p:spPr>
      </p:pic>
    </p:spTree>
    <p:extLst>
      <p:ext uri="{BB962C8B-B14F-4D97-AF65-F5344CB8AC3E}">
        <p14:creationId xmlns:p14="http://schemas.microsoft.com/office/powerpoint/2010/main" val="297182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14974" b="87891" l="1391" r="93045">
                        <a14:foregroundMark x1="64202" y1="31250" x2="69693" y2="26042"/>
                        <a14:foregroundMark x1="81406" y1="19401" x2="72328" y2="37500"/>
                      </a14:backgroundRemoval>
                    </a14:imgEffect>
                  </a14:imgLayer>
                </a14:imgProps>
              </a:ext>
            </a:extLst>
          </a:blip>
          <a:srcRect l="1683" t="15972" r="7149" b="11806"/>
          <a:stretch/>
        </p:blipFill>
        <p:spPr>
          <a:xfrm>
            <a:off x="802234" y="1420596"/>
            <a:ext cx="10695279" cy="4763636"/>
          </a:xfrm>
          <a:prstGeom prst="rect">
            <a:avLst/>
          </a:prstGeom>
        </p:spPr>
      </p:pic>
      <p:sp>
        <p:nvSpPr>
          <p:cNvPr id="3" name="Rectángulo 2"/>
          <p:cNvSpPr/>
          <p:nvPr/>
        </p:nvSpPr>
        <p:spPr>
          <a:xfrm>
            <a:off x="557691" y="605277"/>
            <a:ext cx="11184363" cy="1200329"/>
          </a:xfrm>
          <a:prstGeom prst="rect">
            <a:avLst/>
          </a:prstGeom>
        </p:spPr>
        <p:txBody>
          <a:bodyPr wrap="square">
            <a:spAutoFit/>
          </a:bodyPr>
          <a:lstStyle/>
          <a:p>
            <a:pPr lvl="0" algn="just"/>
            <a:r>
              <a:rPr lang="es-MX" sz="2400" dirty="0" smtClean="0">
                <a:latin typeface="Arial Narrow" panose="020B0606020202030204" pitchFamily="34" charset="0"/>
                <a:cs typeface="Arial" panose="020B0604020202020204" pitchFamily="34" charset="0"/>
              </a:rPr>
              <a:t>10. Posteriormente </a:t>
            </a:r>
            <a:r>
              <a:rPr lang="es-MX" sz="2400" dirty="0">
                <a:latin typeface="Arial Narrow" panose="020B0606020202030204" pitchFamily="34" charset="0"/>
                <a:cs typeface="Arial" panose="020B0604020202020204" pitchFamily="34" charset="0"/>
              </a:rPr>
              <a:t>se agregan 10 gotas de NaOH 0.01 M al tubo 1 y se observa el cambio de coloración. (Amarillo a azul). Se determina cuantas gotas de esta solución se requiere para que los demás tubos de la serie adquieran el color del tubo 1. </a:t>
            </a:r>
          </a:p>
        </p:txBody>
      </p:sp>
    </p:spTree>
    <p:extLst>
      <p:ext uri="{BB962C8B-B14F-4D97-AF65-F5344CB8AC3E}">
        <p14:creationId xmlns:p14="http://schemas.microsoft.com/office/powerpoint/2010/main" val="126350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a 4">
                <a:extLst>
                  <a:ext uri="{FF2B5EF4-FFF2-40B4-BE49-F238E27FC236}">
                    <a16:creationId xmlns:a16="http://schemas.microsoft.com/office/drawing/2014/main" xmlns="" id="{966E5476-AB87-4F0D-B3C6-EB347C866828}"/>
                  </a:ext>
                </a:extLst>
              </p:cNvPr>
              <p:cNvGraphicFramePr>
                <a:graphicFrameLocks/>
              </p:cNvGraphicFramePr>
              <p:nvPr>
                <p:extLst>
                  <p:ext uri="{D42A27DB-BD31-4B8C-83A1-F6EECF244321}">
                    <p14:modId xmlns:p14="http://schemas.microsoft.com/office/powerpoint/2010/main" val="3494536911"/>
                  </p:ext>
                </p:extLst>
              </p:nvPr>
            </p:nvGraphicFramePr>
            <p:xfrm>
              <a:off x="360948" y="336883"/>
              <a:ext cx="11526251" cy="1463040"/>
            </p:xfrm>
            <a:graphic>
              <a:graphicData uri="http://schemas.openxmlformats.org/drawingml/2006/table">
                <a:tbl>
                  <a:tblPr firstRow="1" bandRow="1">
                    <a:tableStyleId>{5C22544A-7EE6-4342-B048-85BDC9FD1C3A}</a:tableStyleId>
                  </a:tblPr>
                  <a:tblGrid>
                    <a:gridCol w="2305250">
                      <a:extLst>
                        <a:ext uri="{9D8B030D-6E8A-4147-A177-3AD203B41FA5}">
                          <a16:colId xmlns:a16="http://schemas.microsoft.com/office/drawing/2014/main" xmlns="" val="3590709057"/>
                        </a:ext>
                      </a:extLst>
                    </a:gridCol>
                    <a:gridCol w="2305250">
                      <a:extLst>
                        <a:ext uri="{9D8B030D-6E8A-4147-A177-3AD203B41FA5}">
                          <a16:colId xmlns:a16="http://schemas.microsoft.com/office/drawing/2014/main" xmlns="" val="3681034894"/>
                        </a:ext>
                      </a:extLst>
                    </a:gridCol>
                    <a:gridCol w="2035915">
                      <a:extLst>
                        <a:ext uri="{9D8B030D-6E8A-4147-A177-3AD203B41FA5}">
                          <a16:colId xmlns:a16="http://schemas.microsoft.com/office/drawing/2014/main" xmlns="" val="619152973"/>
                        </a:ext>
                      </a:extLst>
                    </a:gridCol>
                    <a:gridCol w="2773441">
                      <a:extLst>
                        <a:ext uri="{9D8B030D-6E8A-4147-A177-3AD203B41FA5}">
                          <a16:colId xmlns:a16="http://schemas.microsoft.com/office/drawing/2014/main" xmlns="" val="1317915446"/>
                        </a:ext>
                      </a:extLst>
                    </a:gridCol>
                    <a:gridCol w="2106395">
                      <a:extLst>
                        <a:ext uri="{9D8B030D-6E8A-4147-A177-3AD203B41FA5}">
                          <a16:colId xmlns:a16="http://schemas.microsoft.com/office/drawing/2014/main" xmlns="" val="4208229871"/>
                        </a:ext>
                      </a:extLst>
                    </a:gridCol>
                  </a:tblGrid>
                  <a:tr h="342900">
                    <a:tc>
                      <a:txBody>
                        <a:bodyPr/>
                        <a:lstStyle/>
                        <a:p>
                          <a:r>
                            <a:rPr lang="es-MX" dirty="0"/>
                            <a:t>Serie 1 </a:t>
                          </a:r>
                        </a:p>
                      </a:txBody>
                      <a:tcPr>
                        <a:solidFill>
                          <a:schemeClr val="accent2">
                            <a:lumMod val="75000"/>
                          </a:schemeClr>
                        </a:solidFill>
                      </a:tcPr>
                    </a:tc>
                    <a:tc>
                      <a:txBody>
                        <a:bodyPr/>
                        <a:lstStyle/>
                        <a:p>
                          <a:r>
                            <a:rPr lang="es-MX" dirty="0"/>
                            <a:t>Tubo No1 </a:t>
                          </a:r>
                        </a:p>
                      </a:txBody>
                      <a:tcPr>
                        <a:solidFill>
                          <a:schemeClr val="accent2">
                            <a:lumMod val="75000"/>
                          </a:schemeClr>
                        </a:solidFill>
                      </a:tcPr>
                    </a:tc>
                    <a:tc>
                      <a:txBody>
                        <a:bodyPr/>
                        <a:lstStyle/>
                        <a:p>
                          <a:r>
                            <a:rPr lang="es-MX" dirty="0"/>
                            <a:t>Tubo No2</a:t>
                          </a:r>
                        </a:p>
                      </a:txBody>
                      <a:tcPr>
                        <a:solidFill>
                          <a:schemeClr val="accent2">
                            <a:lumMod val="75000"/>
                          </a:schemeClr>
                        </a:solidFill>
                      </a:tcPr>
                    </a:tc>
                    <a:tc>
                      <a:txBody>
                        <a:bodyPr/>
                        <a:lstStyle/>
                        <a:p>
                          <a:r>
                            <a:rPr lang="es-MX" dirty="0"/>
                            <a:t>Tubo Nn3</a:t>
                          </a:r>
                        </a:p>
                      </a:txBody>
                      <a:tcPr>
                        <a:solidFill>
                          <a:schemeClr val="accent2">
                            <a:lumMod val="75000"/>
                          </a:schemeClr>
                        </a:solidFill>
                      </a:tcPr>
                    </a:tc>
                    <a:tc>
                      <a:txBody>
                        <a:bodyPr/>
                        <a:lstStyle/>
                        <a:p>
                          <a:r>
                            <a:rPr lang="es-MX" dirty="0"/>
                            <a:t>Tubo Nn4 </a:t>
                          </a:r>
                        </a:p>
                      </a:txBody>
                      <a:tcPr>
                        <a:solidFill>
                          <a:schemeClr val="accent2">
                            <a:lumMod val="75000"/>
                          </a:schemeClr>
                        </a:solidFill>
                      </a:tcPr>
                    </a:tc>
                    <a:extLst>
                      <a:ext uri="{0D108BD9-81ED-4DB2-BD59-A6C34878D82A}">
                        <a16:rowId xmlns:a16="http://schemas.microsoft.com/office/drawing/2014/main" xmlns="" val="184631742"/>
                      </a:ext>
                    </a:extLst>
                  </a:tr>
                  <a:tr h="685801">
                    <a:tc rowSpan="2">
                      <a:txBody>
                        <a:bodyPr/>
                        <a:lstStyle/>
                        <a:p>
                          <a:endParaRPr lang="es-MX" dirty="0"/>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𝐻</m:t>
                                    </m:r>
                                  </m:e>
                                  <m:sub>
                                    <m:r>
                                      <a:rPr lang="es-MX" b="0" i="1" smtClean="0">
                                        <a:latin typeface="Cambria Math" panose="02040503050406030204" pitchFamily="18" charset="0"/>
                                      </a:rPr>
                                      <m:t>2</m:t>
                                    </m:r>
                                  </m:sub>
                                </m:sSub>
                                <m:r>
                                  <a:rPr lang="es-MX" b="0" i="1" smtClean="0">
                                    <a:latin typeface="Cambria Math" panose="02040503050406030204" pitchFamily="18" charset="0"/>
                                  </a:rPr>
                                  <m:t>𝑂</m:t>
                                </m:r>
                                <m:r>
                                  <a:rPr lang="es-MX" b="0" i="1" smtClean="0">
                                    <a:latin typeface="Cambria Math" panose="02040503050406030204" pitchFamily="18" charset="0"/>
                                  </a:rPr>
                                  <m:t> (5 </m:t>
                                </m:r>
                                <m:r>
                                  <a:rPr lang="es-MX" b="0" i="1" smtClean="0">
                                    <a:latin typeface="Cambria Math" panose="02040503050406030204" pitchFamily="18" charset="0"/>
                                  </a:rPr>
                                  <m:t>𝑚𝐿</m:t>
                                </m:r>
                                <m:r>
                                  <a:rPr lang="es-MX" b="0" i="1" smtClean="0">
                                    <a:latin typeface="Cambria Math" panose="02040503050406030204" pitchFamily="18" charset="0"/>
                                  </a:rPr>
                                  <m:t> )</m:t>
                                </m:r>
                              </m:oMath>
                            </m:oMathPara>
                          </a14:m>
                          <a:endParaRPr lang="es-MX" dirty="0"/>
                        </a:p>
                      </a:txBody>
                      <a:tcPr>
                        <a:solidFill>
                          <a:schemeClr val="accent2">
                            <a:lumMod val="60000"/>
                            <a:lumOff val="40000"/>
                          </a:schemeClr>
                        </a:solidFill>
                      </a:tcPr>
                    </a:tc>
                    <a:tc>
                      <a:txBody>
                        <a:bodyPr/>
                        <a:lstStyle/>
                        <a:p>
                          <a:r>
                            <a:rPr lang="es-MX" b="0" dirty="0"/>
                            <a:t>KCl</a:t>
                          </a:r>
                          <a:r>
                            <a:rPr lang="es-MX" b="0" baseline="0" dirty="0"/>
                            <a:t> 0.5 M</a:t>
                          </a:r>
                          <a14:m>
                            <m:oMath xmlns:m="http://schemas.openxmlformats.org/officeDocument/2006/math">
                              <m:r>
                                <a:rPr lang="es-MX" b="0" i="1" smtClean="0">
                                  <a:latin typeface="Cambria Math" panose="02040503050406030204" pitchFamily="18" charset="0"/>
                                </a:rPr>
                                <m:t>(5 </m:t>
                              </m:r>
                              <m:r>
                                <a:rPr lang="es-MX" b="0" i="1" smtClean="0">
                                  <a:latin typeface="Cambria Math" panose="02040503050406030204" pitchFamily="18" charset="0"/>
                                </a:rPr>
                                <m:t>𝑚𝐿</m:t>
                              </m:r>
                              <m:r>
                                <a:rPr lang="es-MX" b="0" i="1" smtClean="0">
                                  <a:latin typeface="Cambria Math" panose="02040503050406030204" pitchFamily="18" charset="0"/>
                                </a:rPr>
                                <m:t> </m:t>
                              </m:r>
                            </m:oMath>
                          </a14:m>
                          <a:r>
                            <a:rPr lang="es-MX" dirty="0"/>
                            <a:t>)</a:t>
                          </a:r>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𝐾𝐻</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 0.01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2 </m:t>
                                    </m:r>
                                    <m:r>
                                      <a:rPr lang="es-MX" sz="1400" b="0" i="1" smtClean="0">
                                        <a:latin typeface="Cambria Math" panose="02040503050406030204" pitchFamily="18" charset="0"/>
                                      </a:rPr>
                                      <m:t>𝑚𝐿</m:t>
                                    </m:r>
                                  </m:e>
                                </m:d>
                              </m:oMath>
                            </m:oMathPara>
                          </a14:m>
                          <a:endParaRPr lang="es-MX" sz="1400" b="0" i="1" dirty="0">
                            <a:latin typeface="Cambria Math" panose="02040503050406030204" pitchFamily="18" charset="0"/>
                          </a:endParaRPr>
                        </a:p>
                        <a:p>
                          <a:pPr algn="ctr"/>
                          <a:r>
                            <a:rPr lang="es-MX" sz="1400" b="0" dirty="0"/>
                            <a:t>+</a:t>
                          </a:r>
                          <a14:m>
                            <m:oMath xmlns:m="http://schemas.openxmlformats.org/officeDocument/2006/math">
                              <m:r>
                                <a:rPr lang="es-MX" sz="1400" b="0" i="1" smtClean="0">
                                  <a:latin typeface="Cambria Math" panose="02040503050406030204" pitchFamily="18" charset="0"/>
                                </a:rPr>
                                <m:t> </m:t>
                              </m:r>
                            </m:oMath>
                          </a14:m>
                          <a:endParaRPr lang="es-MX" sz="1400" dirty="0"/>
                        </a:p>
                        <a:p>
                          <a:pPr algn="ct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𝑁𝑎</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𝐻𝑃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𝑂</m:t>
                                </m:r>
                                <m:r>
                                  <a:rPr lang="es-MX" sz="1400" b="0" i="1" smtClean="0">
                                    <a:latin typeface="Cambria Math" panose="02040503050406030204" pitchFamily="18" charset="0"/>
                                  </a:rPr>
                                  <m:t> 0.01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3 </m:t>
                                    </m:r>
                                    <m:r>
                                      <a:rPr lang="es-MX" sz="1400" b="0" i="1" smtClean="0">
                                        <a:latin typeface="Cambria Math" panose="02040503050406030204" pitchFamily="18" charset="0"/>
                                      </a:rPr>
                                      <m:t>𝑚𝐿</m:t>
                                    </m:r>
                                  </m:e>
                                </m:d>
                              </m:oMath>
                            </m:oMathPara>
                          </a14:m>
                          <a:endParaRPr lang="es-MX" sz="1400" dirty="0"/>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𝐾𝐻</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 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2 </m:t>
                                    </m:r>
                                    <m:r>
                                      <a:rPr lang="es-MX" sz="1400" b="0" i="1" smtClean="0">
                                        <a:latin typeface="Cambria Math" panose="02040503050406030204" pitchFamily="18" charset="0"/>
                                      </a:rPr>
                                      <m:t>𝑚𝐿</m:t>
                                    </m:r>
                                  </m:e>
                                </m:d>
                              </m:oMath>
                            </m:oMathPara>
                          </a14:m>
                          <a:endParaRPr lang="es-MX" sz="1400" b="0" i="1" dirty="0">
                            <a:latin typeface="Cambria Math" panose="02040503050406030204" pitchFamily="18" charset="0"/>
                          </a:endParaRPr>
                        </a:p>
                        <a:p>
                          <a:pPr algn="ctr"/>
                          <a:r>
                            <a:rPr lang="es-MX" sz="1400" b="0" dirty="0"/>
                            <a:t>+</a:t>
                          </a:r>
                          <a14:m>
                            <m:oMath xmlns:m="http://schemas.openxmlformats.org/officeDocument/2006/math">
                              <m:r>
                                <a:rPr lang="es-MX" sz="1400" b="0" i="1" smtClean="0">
                                  <a:latin typeface="Cambria Math" panose="02040503050406030204" pitchFamily="18" charset="0"/>
                                </a:rPr>
                                <m:t> </m:t>
                              </m:r>
                            </m:oMath>
                          </a14:m>
                          <a:endParaRPr lang="es-MX" sz="1400" dirty="0"/>
                        </a:p>
                        <a:p>
                          <a:pPr algn="ct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𝑁𝑎</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𝐻𝑃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𝑂</m:t>
                                </m:r>
                                <m:r>
                                  <a:rPr lang="es-MX" sz="1400" b="0" i="1" smtClean="0">
                                    <a:latin typeface="Cambria Math" panose="02040503050406030204" pitchFamily="18" charset="0"/>
                                  </a:rPr>
                                  <m:t> 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3 </m:t>
                                    </m:r>
                                    <m:r>
                                      <a:rPr lang="es-MX" sz="1400" b="0" i="1" smtClean="0">
                                        <a:latin typeface="Cambria Math" panose="02040503050406030204" pitchFamily="18" charset="0"/>
                                      </a:rPr>
                                      <m:t>𝑚𝐿</m:t>
                                    </m:r>
                                  </m:e>
                                </m:d>
                              </m:oMath>
                            </m:oMathPara>
                          </a14:m>
                          <a:endParaRPr lang="es-MX" sz="1400" dirty="0"/>
                        </a:p>
                      </a:txBody>
                      <a:tcPr>
                        <a:solidFill>
                          <a:schemeClr val="accent2">
                            <a:lumMod val="60000"/>
                            <a:lumOff val="40000"/>
                          </a:schemeClr>
                        </a:solidFill>
                      </a:tcPr>
                    </a:tc>
                    <a:extLst>
                      <a:ext uri="{0D108BD9-81ED-4DB2-BD59-A6C34878D82A}">
                        <a16:rowId xmlns:a16="http://schemas.microsoft.com/office/drawing/2014/main" xmlns="" val="472411235"/>
                      </a:ext>
                    </a:extLst>
                  </a:tr>
                  <a:tr h="342900">
                    <a:tc vMerge="1">
                      <a:txBody>
                        <a:bodyPr/>
                        <a:lstStyle/>
                        <a:p>
                          <a:endParaRPr lang="es-MX" dirty="0"/>
                        </a:p>
                      </a:txBody>
                      <a:tcPr/>
                    </a:tc>
                    <a:tc gridSpan="4">
                      <a:txBody>
                        <a:bodyPr/>
                        <a:lstStyle/>
                        <a:p>
                          <a:r>
                            <a:rPr lang="es-MX" dirty="0"/>
                            <a:t>Indicador: AZUL DE BROMO TIMOL </a:t>
                          </a:r>
                        </a:p>
                      </a:txBody>
                      <a:tcPr>
                        <a:solidFill>
                          <a:schemeClr val="accent2">
                            <a:lumMod val="20000"/>
                            <a:lumOff val="80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xmlns="" val="3555215501"/>
                      </a:ext>
                    </a:extLst>
                  </a:tr>
                </a:tbl>
              </a:graphicData>
            </a:graphic>
          </p:graphicFrame>
        </mc:Choice>
        <mc:Fallback>
          <p:graphicFrame>
            <p:nvGraphicFramePr>
              <p:cNvPr id="2" name="Tabla 4">
                <a:extLst>
                  <a:ext uri="{FF2B5EF4-FFF2-40B4-BE49-F238E27FC236}">
                    <a16:creationId xmlns:a16="http://schemas.microsoft.com/office/drawing/2014/main" xmlns:a14="http://schemas.microsoft.com/office/drawing/2010/main" xmlns="" id="{966E5476-AB87-4F0D-B3C6-EB347C866828}"/>
                  </a:ext>
                </a:extLst>
              </p:cNvPr>
              <p:cNvGraphicFramePr>
                <a:graphicFrameLocks/>
              </p:cNvGraphicFramePr>
              <p:nvPr>
                <p:extLst>
                  <p:ext uri="{D42A27DB-BD31-4B8C-83A1-F6EECF244321}">
                    <p14:modId xmlns:p14="http://schemas.microsoft.com/office/powerpoint/2010/main" val="3494536911"/>
                  </p:ext>
                </p:extLst>
              </p:nvPr>
            </p:nvGraphicFramePr>
            <p:xfrm>
              <a:off x="360948" y="336883"/>
              <a:ext cx="11526251" cy="1463040"/>
            </p:xfrm>
            <a:graphic>
              <a:graphicData uri="http://schemas.openxmlformats.org/drawingml/2006/table">
                <a:tbl>
                  <a:tblPr firstRow="1" bandRow="1">
                    <a:tableStyleId>{5C22544A-7EE6-4342-B048-85BDC9FD1C3A}</a:tableStyleId>
                  </a:tblPr>
                  <a:tblGrid>
                    <a:gridCol w="2305250">
                      <a:extLst>
                        <a:ext uri="{9D8B030D-6E8A-4147-A177-3AD203B41FA5}">
                          <a16:colId xmlns:a16="http://schemas.microsoft.com/office/drawing/2014/main" xmlns:a14="http://schemas.microsoft.com/office/drawing/2010/main" xmlns="" val="3590709057"/>
                        </a:ext>
                      </a:extLst>
                    </a:gridCol>
                    <a:gridCol w="2305250">
                      <a:extLst>
                        <a:ext uri="{9D8B030D-6E8A-4147-A177-3AD203B41FA5}">
                          <a16:colId xmlns:a16="http://schemas.microsoft.com/office/drawing/2014/main" xmlns:a14="http://schemas.microsoft.com/office/drawing/2010/main" xmlns="" val="3681034894"/>
                        </a:ext>
                      </a:extLst>
                    </a:gridCol>
                    <a:gridCol w="2035915">
                      <a:extLst>
                        <a:ext uri="{9D8B030D-6E8A-4147-A177-3AD203B41FA5}">
                          <a16:colId xmlns:a16="http://schemas.microsoft.com/office/drawing/2014/main" xmlns:a14="http://schemas.microsoft.com/office/drawing/2010/main" xmlns="" val="619152973"/>
                        </a:ext>
                      </a:extLst>
                    </a:gridCol>
                    <a:gridCol w="2773441">
                      <a:extLst>
                        <a:ext uri="{9D8B030D-6E8A-4147-A177-3AD203B41FA5}">
                          <a16:colId xmlns:a16="http://schemas.microsoft.com/office/drawing/2014/main" xmlns:a14="http://schemas.microsoft.com/office/drawing/2010/main" xmlns="" val="1317915446"/>
                        </a:ext>
                      </a:extLst>
                    </a:gridCol>
                    <a:gridCol w="2106395">
                      <a:extLst>
                        <a:ext uri="{9D8B030D-6E8A-4147-A177-3AD203B41FA5}">
                          <a16:colId xmlns:a16="http://schemas.microsoft.com/office/drawing/2014/main" xmlns:a14="http://schemas.microsoft.com/office/drawing/2010/main" xmlns="" val="4208229871"/>
                        </a:ext>
                      </a:extLst>
                    </a:gridCol>
                  </a:tblGrid>
                  <a:tr h="365760">
                    <a:tc>
                      <a:txBody>
                        <a:bodyPr/>
                        <a:lstStyle/>
                        <a:p>
                          <a:r>
                            <a:rPr lang="es-MX" dirty="0"/>
                            <a:t>Serie 1 </a:t>
                          </a:r>
                        </a:p>
                      </a:txBody>
                      <a:tcPr>
                        <a:solidFill>
                          <a:schemeClr val="accent2">
                            <a:lumMod val="75000"/>
                          </a:schemeClr>
                        </a:solidFill>
                      </a:tcPr>
                    </a:tc>
                    <a:tc>
                      <a:txBody>
                        <a:bodyPr/>
                        <a:lstStyle/>
                        <a:p>
                          <a:r>
                            <a:rPr lang="es-MX" dirty="0"/>
                            <a:t>Tubo No1 </a:t>
                          </a:r>
                        </a:p>
                      </a:txBody>
                      <a:tcPr>
                        <a:solidFill>
                          <a:schemeClr val="accent2">
                            <a:lumMod val="75000"/>
                          </a:schemeClr>
                        </a:solidFill>
                      </a:tcPr>
                    </a:tc>
                    <a:tc>
                      <a:txBody>
                        <a:bodyPr/>
                        <a:lstStyle/>
                        <a:p>
                          <a:r>
                            <a:rPr lang="es-MX" dirty="0"/>
                            <a:t>Tubo No2</a:t>
                          </a:r>
                        </a:p>
                      </a:txBody>
                      <a:tcPr>
                        <a:solidFill>
                          <a:schemeClr val="accent2">
                            <a:lumMod val="75000"/>
                          </a:schemeClr>
                        </a:solidFill>
                      </a:tcPr>
                    </a:tc>
                    <a:tc>
                      <a:txBody>
                        <a:bodyPr/>
                        <a:lstStyle/>
                        <a:p>
                          <a:r>
                            <a:rPr lang="es-MX" dirty="0"/>
                            <a:t>Tubo Nn3</a:t>
                          </a:r>
                        </a:p>
                      </a:txBody>
                      <a:tcPr>
                        <a:solidFill>
                          <a:schemeClr val="accent2">
                            <a:lumMod val="75000"/>
                          </a:schemeClr>
                        </a:solidFill>
                      </a:tcPr>
                    </a:tc>
                    <a:tc>
                      <a:txBody>
                        <a:bodyPr/>
                        <a:lstStyle/>
                        <a:p>
                          <a:r>
                            <a:rPr lang="es-MX" dirty="0"/>
                            <a:t>Tubo Nn4 </a:t>
                          </a:r>
                        </a:p>
                      </a:txBody>
                      <a:tcPr>
                        <a:solidFill>
                          <a:schemeClr val="accent2">
                            <a:lumMod val="75000"/>
                          </a:schemeClr>
                        </a:solidFill>
                      </a:tcPr>
                    </a:tc>
                    <a:extLst>
                      <a:ext uri="{0D108BD9-81ED-4DB2-BD59-A6C34878D82A}">
                        <a16:rowId xmlns:a16="http://schemas.microsoft.com/office/drawing/2014/main" xmlns:a14="http://schemas.microsoft.com/office/drawing/2010/main" xmlns="" val="184631742"/>
                      </a:ext>
                    </a:extLst>
                  </a:tr>
                  <a:tr h="731520">
                    <a:tc rowSpan="2">
                      <a:txBody>
                        <a:bodyPr/>
                        <a:lstStyle/>
                        <a:p>
                          <a:endParaRPr lang="es-MX" dirty="0"/>
                        </a:p>
                      </a:txBody>
                      <a:tcPr>
                        <a:solidFill>
                          <a:schemeClr val="accent2">
                            <a:lumMod val="60000"/>
                            <a:lumOff val="40000"/>
                          </a:schemeClr>
                        </a:solidFill>
                      </a:tcPr>
                    </a:tc>
                    <a:tc>
                      <a:txBody>
                        <a:bodyPr/>
                        <a:lstStyle/>
                        <a:p>
                          <a:endParaRPr lang="es-MX"/>
                        </a:p>
                      </a:txBody>
                      <a:tcPr>
                        <a:blipFill rotWithShape="0">
                          <a:blip r:embed="rId2"/>
                          <a:stretch>
                            <a:fillRect l="-100265" t="-53719" r="-301587" b="-61983"/>
                          </a:stretch>
                        </a:blipFill>
                      </a:tcPr>
                    </a:tc>
                    <a:tc>
                      <a:txBody>
                        <a:bodyPr/>
                        <a:lstStyle/>
                        <a:p>
                          <a:endParaRPr lang="es-MX"/>
                        </a:p>
                      </a:txBody>
                      <a:tcPr>
                        <a:blipFill rotWithShape="0">
                          <a:blip r:embed="rId2"/>
                          <a:stretch>
                            <a:fillRect l="-226647" t="-53719" r="-241317" b="-61983"/>
                          </a:stretch>
                        </a:blipFill>
                      </a:tcPr>
                    </a:tc>
                    <a:tc>
                      <a:txBody>
                        <a:bodyPr/>
                        <a:lstStyle/>
                        <a:p>
                          <a:endParaRPr lang="es-MX"/>
                        </a:p>
                      </a:txBody>
                      <a:tcPr>
                        <a:blipFill rotWithShape="0">
                          <a:blip r:embed="rId2"/>
                          <a:stretch>
                            <a:fillRect l="-239780" t="-53719" r="-77143" b="-61983"/>
                          </a:stretch>
                        </a:blipFill>
                      </a:tcPr>
                    </a:tc>
                    <a:tc>
                      <a:txBody>
                        <a:bodyPr/>
                        <a:lstStyle/>
                        <a:p>
                          <a:endParaRPr lang="es-MX"/>
                        </a:p>
                      </a:txBody>
                      <a:tcPr>
                        <a:blipFill rotWithShape="0">
                          <a:blip r:embed="rId2"/>
                          <a:stretch>
                            <a:fillRect l="-446821" t="-53719" r="-1445" b="-61983"/>
                          </a:stretch>
                        </a:blipFill>
                      </a:tcPr>
                    </a:tc>
                    <a:extLst>
                      <a:ext uri="{0D108BD9-81ED-4DB2-BD59-A6C34878D82A}">
                        <a16:rowId xmlns:a16="http://schemas.microsoft.com/office/drawing/2014/main" xmlns:a14="http://schemas.microsoft.com/office/drawing/2010/main" xmlns="" val="472411235"/>
                      </a:ext>
                    </a:extLst>
                  </a:tr>
                  <a:tr h="365760">
                    <a:tc vMerge="1">
                      <a:txBody>
                        <a:bodyPr/>
                        <a:lstStyle/>
                        <a:p>
                          <a:endParaRPr lang="es-MX" dirty="0"/>
                        </a:p>
                      </a:txBody>
                      <a:tcPr/>
                    </a:tc>
                    <a:tc gridSpan="4">
                      <a:txBody>
                        <a:bodyPr/>
                        <a:lstStyle/>
                        <a:p>
                          <a:r>
                            <a:rPr lang="es-MX" dirty="0"/>
                            <a:t>Indicador: AZUL DE BROMO TIMOL </a:t>
                          </a:r>
                        </a:p>
                      </a:txBody>
                      <a:tcPr>
                        <a:solidFill>
                          <a:schemeClr val="accent2">
                            <a:lumMod val="20000"/>
                            <a:lumOff val="80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xmlns:a14="http://schemas.microsoft.com/office/drawing/2010/main" xmlns="" val="355521550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 name="Tabla 4">
                <a:extLst>
                  <a:ext uri="{FF2B5EF4-FFF2-40B4-BE49-F238E27FC236}">
                    <a16:creationId xmlns:a16="http://schemas.microsoft.com/office/drawing/2014/main" xmlns="" id="{6F3A03C6-AE3F-4DCD-BD73-5DEEADDAD3FB}"/>
                  </a:ext>
                </a:extLst>
              </p:cNvPr>
              <p:cNvGraphicFramePr>
                <a:graphicFrameLocks/>
              </p:cNvGraphicFramePr>
              <p:nvPr>
                <p:extLst>
                  <p:ext uri="{D42A27DB-BD31-4B8C-83A1-F6EECF244321}">
                    <p14:modId xmlns:p14="http://schemas.microsoft.com/office/powerpoint/2010/main" val="1827985570"/>
                  </p:ext>
                </p:extLst>
              </p:nvPr>
            </p:nvGraphicFramePr>
            <p:xfrm>
              <a:off x="360948" y="1804736"/>
              <a:ext cx="11478125" cy="2395043"/>
            </p:xfrm>
            <a:graphic>
              <a:graphicData uri="http://schemas.openxmlformats.org/drawingml/2006/table">
                <a:tbl>
                  <a:tblPr firstRow="1" bandRow="1">
                    <a:tableStyleId>{5C22544A-7EE6-4342-B048-85BDC9FD1C3A}</a:tableStyleId>
                  </a:tblPr>
                  <a:tblGrid>
                    <a:gridCol w="2295625">
                      <a:extLst>
                        <a:ext uri="{9D8B030D-6E8A-4147-A177-3AD203B41FA5}">
                          <a16:colId xmlns:a16="http://schemas.microsoft.com/office/drawing/2014/main" xmlns="" val="3590709057"/>
                        </a:ext>
                      </a:extLst>
                    </a:gridCol>
                    <a:gridCol w="2295625">
                      <a:extLst>
                        <a:ext uri="{9D8B030D-6E8A-4147-A177-3AD203B41FA5}">
                          <a16:colId xmlns:a16="http://schemas.microsoft.com/office/drawing/2014/main" xmlns="" val="3681034894"/>
                        </a:ext>
                      </a:extLst>
                    </a:gridCol>
                    <a:gridCol w="2295625">
                      <a:extLst>
                        <a:ext uri="{9D8B030D-6E8A-4147-A177-3AD203B41FA5}">
                          <a16:colId xmlns:a16="http://schemas.microsoft.com/office/drawing/2014/main" xmlns="" val="619152973"/>
                        </a:ext>
                      </a:extLst>
                    </a:gridCol>
                    <a:gridCol w="2295625">
                      <a:extLst>
                        <a:ext uri="{9D8B030D-6E8A-4147-A177-3AD203B41FA5}">
                          <a16:colId xmlns:a16="http://schemas.microsoft.com/office/drawing/2014/main" xmlns="" val="1317915446"/>
                        </a:ext>
                      </a:extLst>
                    </a:gridCol>
                    <a:gridCol w="2295625">
                      <a:extLst>
                        <a:ext uri="{9D8B030D-6E8A-4147-A177-3AD203B41FA5}">
                          <a16:colId xmlns:a16="http://schemas.microsoft.com/office/drawing/2014/main" xmlns="" val="4208229871"/>
                        </a:ext>
                      </a:extLst>
                    </a:gridCol>
                  </a:tblGrid>
                  <a:tr h="378165">
                    <a:tc>
                      <a:txBody>
                        <a:bodyPr/>
                        <a:lstStyle/>
                        <a:p>
                          <a:r>
                            <a:rPr lang="es-MX" dirty="0"/>
                            <a:t>Serie 2</a:t>
                          </a:r>
                        </a:p>
                      </a:txBody>
                      <a:tcPr>
                        <a:solidFill>
                          <a:schemeClr val="accent2">
                            <a:lumMod val="75000"/>
                          </a:schemeClr>
                        </a:solidFill>
                      </a:tcPr>
                    </a:tc>
                    <a:tc>
                      <a:txBody>
                        <a:bodyPr/>
                        <a:lstStyle/>
                        <a:p>
                          <a:r>
                            <a:rPr lang="es-MX" dirty="0"/>
                            <a:t>Tubo No1 </a:t>
                          </a:r>
                        </a:p>
                      </a:txBody>
                      <a:tcPr>
                        <a:solidFill>
                          <a:schemeClr val="accent2">
                            <a:lumMod val="75000"/>
                          </a:schemeClr>
                        </a:solidFill>
                      </a:tcPr>
                    </a:tc>
                    <a:tc>
                      <a:txBody>
                        <a:bodyPr/>
                        <a:lstStyle/>
                        <a:p>
                          <a:r>
                            <a:rPr lang="es-MX" dirty="0"/>
                            <a:t>Tubo No2</a:t>
                          </a:r>
                        </a:p>
                      </a:txBody>
                      <a:tcPr>
                        <a:solidFill>
                          <a:schemeClr val="accent2">
                            <a:lumMod val="75000"/>
                          </a:schemeClr>
                        </a:solidFill>
                      </a:tcPr>
                    </a:tc>
                    <a:tc>
                      <a:txBody>
                        <a:bodyPr/>
                        <a:lstStyle/>
                        <a:p>
                          <a:r>
                            <a:rPr lang="es-MX" dirty="0"/>
                            <a:t>Tubo Nn3</a:t>
                          </a:r>
                        </a:p>
                      </a:txBody>
                      <a:tcPr>
                        <a:solidFill>
                          <a:schemeClr val="accent2">
                            <a:lumMod val="75000"/>
                          </a:schemeClr>
                        </a:solidFill>
                      </a:tcPr>
                    </a:tc>
                    <a:tc>
                      <a:txBody>
                        <a:bodyPr/>
                        <a:lstStyle/>
                        <a:p>
                          <a:r>
                            <a:rPr lang="es-MX" dirty="0"/>
                            <a:t>Tubo Nn4 </a:t>
                          </a:r>
                        </a:p>
                      </a:txBody>
                      <a:tcPr>
                        <a:solidFill>
                          <a:schemeClr val="accent2">
                            <a:lumMod val="75000"/>
                          </a:schemeClr>
                        </a:solidFill>
                      </a:tcPr>
                    </a:tc>
                    <a:extLst>
                      <a:ext uri="{0D108BD9-81ED-4DB2-BD59-A6C34878D82A}">
                        <a16:rowId xmlns:a16="http://schemas.microsoft.com/office/drawing/2014/main" xmlns="" val="184631742"/>
                      </a:ext>
                    </a:extLst>
                  </a:tr>
                  <a:tr h="976925">
                    <a:tc rowSpan="2">
                      <a:txBody>
                        <a:bodyPr/>
                        <a:lstStyle/>
                        <a:p>
                          <a:endParaRPr lang="es-MX" dirty="0"/>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𝐻</m:t>
                                    </m:r>
                                  </m:e>
                                  <m:sub>
                                    <m:r>
                                      <a:rPr lang="es-MX" b="0" i="1" smtClean="0">
                                        <a:latin typeface="Cambria Math" panose="02040503050406030204" pitchFamily="18" charset="0"/>
                                      </a:rPr>
                                      <m:t>2</m:t>
                                    </m:r>
                                  </m:sub>
                                </m:sSub>
                                <m:r>
                                  <a:rPr lang="es-MX" b="0" i="1" smtClean="0">
                                    <a:latin typeface="Cambria Math" panose="02040503050406030204" pitchFamily="18" charset="0"/>
                                  </a:rPr>
                                  <m:t>𝑂</m:t>
                                </m:r>
                                <m:r>
                                  <a:rPr lang="es-MX" b="0" i="1" smtClean="0">
                                    <a:latin typeface="Cambria Math" panose="02040503050406030204" pitchFamily="18" charset="0"/>
                                  </a:rPr>
                                  <m:t> (5 </m:t>
                                </m:r>
                                <m:r>
                                  <a:rPr lang="es-MX" b="0" i="1" smtClean="0">
                                    <a:latin typeface="Cambria Math" panose="02040503050406030204" pitchFamily="18" charset="0"/>
                                  </a:rPr>
                                  <m:t>𝑚𝐿</m:t>
                                </m:r>
                                <m:r>
                                  <a:rPr lang="es-MX" b="0" i="1" smtClean="0">
                                    <a:latin typeface="Cambria Math" panose="02040503050406030204" pitchFamily="18" charset="0"/>
                                  </a:rPr>
                                  <m:t> )</m:t>
                                </m:r>
                              </m:oMath>
                            </m:oMathPara>
                          </a14:m>
                          <a:endParaRPr lang="es-MX" dirty="0"/>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dirty="0"/>
                            <a:t>KCl</a:t>
                          </a:r>
                          <a:r>
                            <a:rPr lang="es-MX" b="0" baseline="0" dirty="0"/>
                            <a:t> 0.5 M</a:t>
                          </a:r>
                          <a14:m>
                            <m:oMath xmlns:m="http://schemas.openxmlformats.org/officeDocument/2006/math">
                              <m:r>
                                <a:rPr lang="es-MX" b="0" i="1" smtClean="0">
                                  <a:latin typeface="Cambria Math" panose="02040503050406030204" pitchFamily="18" charset="0"/>
                                </a:rPr>
                                <m:t>(5 </m:t>
                              </m:r>
                              <m:r>
                                <a:rPr lang="es-MX" b="0" i="1" smtClean="0">
                                  <a:latin typeface="Cambria Math" panose="02040503050406030204" pitchFamily="18" charset="0"/>
                                </a:rPr>
                                <m:t>𝑚𝐿</m:t>
                              </m:r>
                              <m:r>
                                <a:rPr lang="es-MX" b="0" i="1" smtClean="0">
                                  <a:latin typeface="Cambria Math" panose="02040503050406030204" pitchFamily="18" charset="0"/>
                                </a:rPr>
                                <m:t> </m:t>
                              </m:r>
                            </m:oMath>
                          </a14:m>
                          <a:r>
                            <a:rPr lang="es-MX" dirty="0"/>
                            <a:t>)</a:t>
                          </a:r>
                        </a:p>
                        <a:p>
                          <a:endParaRPr lang="es-MX" dirty="0"/>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𝐾𝐻</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 0.01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2 </m:t>
                                    </m:r>
                                    <m:r>
                                      <a:rPr lang="es-MX" sz="1400" b="0" i="1" smtClean="0">
                                        <a:latin typeface="Cambria Math" panose="02040503050406030204" pitchFamily="18" charset="0"/>
                                      </a:rPr>
                                      <m:t>𝑚𝐿</m:t>
                                    </m:r>
                                  </m:e>
                                </m:d>
                              </m:oMath>
                            </m:oMathPara>
                          </a14:m>
                          <a:endParaRPr lang="es-MX" sz="1400" b="0" i="1" dirty="0">
                            <a:latin typeface="Cambria Math" panose="02040503050406030204" pitchFamily="18" charset="0"/>
                          </a:endParaRPr>
                        </a:p>
                        <a:p>
                          <a:pPr algn="ctr"/>
                          <a:r>
                            <a:rPr lang="es-MX" sz="1400" b="0" dirty="0"/>
                            <a:t>+</a:t>
                          </a:r>
                          <a14:m>
                            <m:oMath xmlns:m="http://schemas.openxmlformats.org/officeDocument/2006/math">
                              <m:r>
                                <a:rPr lang="es-MX" sz="1400" b="0" i="1" smtClean="0">
                                  <a:latin typeface="Cambria Math" panose="02040503050406030204" pitchFamily="18" charset="0"/>
                                </a:rPr>
                                <m:t> </m:t>
                              </m:r>
                            </m:oMath>
                          </a14:m>
                          <a:endParaRPr lang="es-MX" sz="1400" dirty="0"/>
                        </a:p>
                        <a:p>
                          <a:pPr algn="ct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𝑁𝑎</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𝐻𝑃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𝑂</m:t>
                                </m:r>
                                <m:r>
                                  <a:rPr lang="es-MX" sz="1400" b="0" i="1" smtClean="0">
                                    <a:latin typeface="Cambria Math" panose="02040503050406030204" pitchFamily="18" charset="0"/>
                                  </a:rPr>
                                  <m:t> 0.01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3 </m:t>
                                    </m:r>
                                    <m:r>
                                      <a:rPr lang="es-MX" sz="1400" b="0" i="1" smtClean="0">
                                        <a:latin typeface="Cambria Math" panose="02040503050406030204" pitchFamily="18" charset="0"/>
                                      </a:rPr>
                                      <m:t>𝑚𝐿</m:t>
                                    </m:r>
                                  </m:e>
                                </m:d>
                              </m:oMath>
                            </m:oMathPara>
                          </a14:m>
                          <a:endParaRPr lang="es-MX" sz="1400" dirty="0"/>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𝐾𝐻</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 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2 </m:t>
                                    </m:r>
                                    <m:r>
                                      <a:rPr lang="es-MX" sz="1400" b="0" i="1" smtClean="0">
                                        <a:latin typeface="Cambria Math" panose="02040503050406030204" pitchFamily="18" charset="0"/>
                                      </a:rPr>
                                      <m:t>𝑚𝐿</m:t>
                                    </m:r>
                                  </m:e>
                                </m:d>
                              </m:oMath>
                            </m:oMathPara>
                          </a14:m>
                          <a:endParaRPr lang="es-MX" sz="1400" b="0" i="1" dirty="0">
                            <a:latin typeface="Cambria Math" panose="02040503050406030204" pitchFamily="18" charset="0"/>
                          </a:endParaRPr>
                        </a:p>
                        <a:p>
                          <a:pPr algn="ctr"/>
                          <a:r>
                            <a:rPr lang="es-MX" sz="1400" b="0" dirty="0"/>
                            <a:t>+</a:t>
                          </a:r>
                          <a14:m>
                            <m:oMath xmlns:m="http://schemas.openxmlformats.org/officeDocument/2006/math">
                              <m:r>
                                <a:rPr lang="es-MX" sz="1400" b="0" i="1" smtClean="0">
                                  <a:latin typeface="Cambria Math" panose="02040503050406030204" pitchFamily="18" charset="0"/>
                                </a:rPr>
                                <m:t> </m:t>
                              </m:r>
                            </m:oMath>
                          </a14:m>
                          <a:endParaRPr lang="es-MX" sz="1400" dirty="0"/>
                        </a:p>
                        <a:p>
                          <a:pPr algn="ct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𝑁𝑎</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𝐻𝑃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𝑂</m:t>
                                </m:r>
                                <m:r>
                                  <a:rPr lang="es-MX" sz="1400" b="0" i="1" smtClean="0">
                                    <a:latin typeface="Cambria Math" panose="02040503050406030204" pitchFamily="18" charset="0"/>
                                  </a:rPr>
                                  <m:t> 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3 </m:t>
                                    </m:r>
                                    <m:r>
                                      <a:rPr lang="es-MX" sz="1400" b="0" i="1" smtClean="0">
                                        <a:latin typeface="Cambria Math" panose="02040503050406030204" pitchFamily="18" charset="0"/>
                                      </a:rPr>
                                      <m:t>𝑚𝐿</m:t>
                                    </m:r>
                                  </m:e>
                                </m:d>
                              </m:oMath>
                            </m:oMathPara>
                          </a14:m>
                          <a:endParaRPr lang="es-MX" sz="1400" dirty="0"/>
                        </a:p>
                        <a:p>
                          <a:endParaRPr lang="es-MX" sz="1400" dirty="0"/>
                        </a:p>
                      </a:txBody>
                      <a:tcPr>
                        <a:solidFill>
                          <a:schemeClr val="accent2">
                            <a:lumMod val="60000"/>
                            <a:lumOff val="40000"/>
                          </a:schemeClr>
                        </a:solidFill>
                      </a:tcPr>
                    </a:tc>
                    <a:extLst>
                      <a:ext uri="{0D108BD9-81ED-4DB2-BD59-A6C34878D82A}">
                        <a16:rowId xmlns:a16="http://schemas.microsoft.com/office/drawing/2014/main" xmlns="" val="472411235"/>
                      </a:ext>
                    </a:extLst>
                  </a:tr>
                  <a:tr h="378165">
                    <a:tc vMerge="1">
                      <a:txBody>
                        <a:bodyPr/>
                        <a:lstStyle/>
                        <a:p>
                          <a:endParaRPr lang="es-MX" dirty="0"/>
                        </a:p>
                      </a:txBody>
                      <a:tcPr/>
                    </a:tc>
                    <a:tc gridSpan="4">
                      <a:txBody>
                        <a:bodyPr/>
                        <a:lstStyle/>
                        <a:p>
                          <a:r>
                            <a:rPr lang="es-MX" dirty="0"/>
                            <a:t>Indicador: NARANJA DE METILO </a:t>
                          </a:r>
                        </a:p>
                      </a:txBody>
                      <a:tcPr>
                        <a:solidFill>
                          <a:schemeClr val="accent2">
                            <a:lumMod val="20000"/>
                            <a:lumOff val="80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xmlns="" val="3555215501"/>
                      </a:ext>
                    </a:extLst>
                  </a:tr>
                  <a:tr h="661788">
                    <a:tc>
                      <a:txBody>
                        <a:bodyPr/>
                        <a:lstStyle/>
                        <a:p>
                          <a:r>
                            <a:rPr lang="es-MX" dirty="0"/>
                            <a:t>No de gotas HCL 0.01N </a:t>
                          </a:r>
                        </a:p>
                      </a:txBody>
                      <a:tcPr>
                        <a:solidFill>
                          <a:schemeClr val="accent2">
                            <a:lumMod val="40000"/>
                            <a:lumOff val="60000"/>
                          </a:schemeClr>
                        </a:solidFill>
                      </a:tcPr>
                    </a:tc>
                    <a:tc>
                      <a:txBody>
                        <a:bodyPr/>
                        <a:lstStyle/>
                        <a:p>
                          <a:r>
                            <a:rPr lang="es-MX" dirty="0"/>
                            <a:t>10</a:t>
                          </a:r>
                        </a:p>
                      </a:txBody>
                      <a:tcPr>
                        <a:solidFill>
                          <a:schemeClr val="accent2">
                            <a:lumMod val="40000"/>
                            <a:lumOff val="60000"/>
                          </a:schemeClr>
                        </a:solidFill>
                      </a:tcPr>
                    </a:tc>
                    <a:tc>
                      <a:txBody>
                        <a:bodyPr/>
                        <a:lstStyle/>
                        <a:p>
                          <a:r>
                            <a:rPr lang="es-MX" dirty="0"/>
                            <a:t>10</a:t>
                          </a:r>
                        </a:p>
                      </a:txBody>
                      <a:tcPr>
                        <a:solidFill>
                          <a:schemeClr val="accent2">
                            <a:lumMod val="40000"/>
                            <a:lumOff val="60000"/>
                          </a:schemeClr>
                        </a:solidFill>
                      </a:tcPr>
                    </a:tc>
                    <a:tc>
                      <a:txBody>
                        <a:bodyPr/>
                        <a:lstStyle/>
                        <a:p>
                          <a:r>
                            <a:rPr lang="es-MX" dirty="0"/>
                            <a:t>150</a:t>
                          </a:r>
                        </a:p>
                      </a:txBody>
                      <a:tcPr>
                        <a:solidFill>
                          <a:schemeClr val="accent2">
                            <a:lumMod val="40000"/>
                            <a:lumOff val="60000"/>
                          </a:schemeClr>
                        </a:solidFill>
                      </a:tcPr>
                    </a:tc>
                    <a:tc>
                      <a:txBody>
                        <a:bodyPr/>
                        <a:lstStyle/>
                        <a:p>
                          <a:r>
                            <a:rPr lang="es-MX" dirty="0"/>
                            <a:t>95</a:t>
                          </a:r>
                        </a:p>
                      </a:txBody>
                      <a:tcPr>
                        <a:solidFill>
                          <a:schemeClr val="accent2">
                            <a:lumMod val="40000"/>
                            <a:lumOff val="60000"/>
                          </a:schemeClr>
                        </a:solidFill>
                      </a:tcPr>
                    </a:tc>
                    <a:extLst>
                      <a:ext uri="{0D108BD9-81ED-4DB2-BD59-A6C34878D82A}">
                        <a16:rowId xmlns:a16="http://schemas.microsoft.com/office/drawing/2014/main" xmlns="" val="2948821533"/>
                      </a:ext>
                    </a:extLst>
                  </a:tr>
                </a:tbl>
              </a:graphicData>
            </a:graphic>
          </p:graphicFrame>
        </mc:Choice>
        <mc:Fallback>
          <p:graphicFrame>
            <p:nvGraphicFramePr>
              <p:cNvPr id="3" name="Tabla 4">
                <a:extLst>
                  <a:ext uri="{FF2B5EF4-FFF2-40B4-BE49-F238E27FC236}">
                    <a16:creationId xmlns:a16="http://schemas.microsoft.com/office/drawing/2014/main" xmlns:a14="http://schemas.microsoft.com/office/drawing/2010/main" xmlns="" id="{6F3A03C6-AE3F-4DCD-BD73-5DEEADDAD3FB}"/>
                  </a:ext>
                </a:extLst>
              </p:cNvPr>
              <p:cNvGraphicFramePr>
                <a:graphicFrameLocks/>
              </p:cNvGraphicFramePr>
              <p:nvPr>
                <p:extLst>
                  <p:ext uri="{D42A27DB-BD31-4B8C-83A1-F6EECF244321}">
                    <p14:modId xmlns:p14="http://schemas.microsoft.com/office/powerpoint/2010/main" val="1827985570"/>
                  </p:ext>
                </p:extLst>
              </p:nvPr>
            </p:nvGraphicFramePr>
            <p:xfrm>
              <a:off x="360948" y="1804736"/>
              <a:ext cx="11478125" cy="2395043"/>
            </p:xfrm>
            <a:graphic>
              <a:graphicData uri="http://schemas.openxmlformats.org/drawingml/2006/table">
                <a:tbl>
                  <a:tblPr firstRow="1" bandRow="1">
                    <a:tableStyleId>{5C22544A-7EE6-4342-B048-85BDC9FD1C3A}</a:tableStyleId>
                  </a:tblPr>
                  <a:tblGrid>
                    <a:gridCol w="2295625">
                      <a:extLst>
                        <a:ext uri="{9D8B030D-6E8A-4147-A177-3AD203B41FA5}">
                          <a16:colId xmlns:a16="http://schemas.microsoft.com/office/drawing/2014/main" xmlns:a14="http://schemas.microsoft.com/office/drawing/2010/main" xmlns="" val="3590709057"/>
                        </a:ext>
                      </a:extLst>
                    </a:gridCol>
                    <a:gridCol w="2295625">
                      <a:extLst>
                        <a:ext uri="{9D8B030D-6E8A-4147-A177-3AD203B41FA5}">
                          <a16:colId xmlns:a16="http://schemas.microsoft.com/office/drawing/2014/main" xmlns:a14="http://schemas.microsoft.com/office/drawing/2010/main" xmlns="" val="3681034894"/>
                        </a:ext>
                      </a:extLst>
                    </a:gridCol>
                    <a:gridCol w="2295625">
                      <a:extLst>
                        <a:ext uri="{9D8B030D-6E8A-4147-A177-3AD203B41FA5}">
                          <a16:colId xmlns:a16="http://schemas.microsoft.com/office/drawing/2014/main" xmlns:a14="http://schemas.microsoft.com/office/drawing/2010/main" xmlns="" val="619152973"/>
                        </a:ext>
                      </a:extLst>
                    </a:gridCol>
                    <a:gridCol w="2295625">
                      <a:extLst>
                        <a:ext uri="{9D8B030D-6E8A-4147-A177-3AD203B41FA5}">
                          <a16:colId xmlns:a16="http://schemas.microsoft.com/office/drawing/2014/main" xmlns:a14="http://schemas.microsoft.com/office/drawing/2010/main" xmlns="" val="1317915446"/>
                        </a:ext>
                      </a:extLst>
                    </a:gridCol>
                    <a:gridCol w="2295625">
                      <a:extLst>
                        <a:ext uri="{9D8B030D-6E8A-4147-A177-3AD203B41FA5}">
                          <a16:colId xmlns:a16="http://schemas.microsoft.com/office/drawing/2014/main" xmlns:a14="http://schemas.microsoft.com/office/drawing/2010/main" xmlns="" val="4208229871"/>
                        </a:ext>
                      </a:extLst>
                    </a:gridCol>
                  </a:tblGrid>
                  <a:tr h="378165">
                    <a:tc>
                      <a:txBody>
                        <a:bodyPr/>
                        <a:lstStyle/>
                        <a:p>
                          <a:r>
                            <a:rPr lang="es-MX" dirty="0"/>
                            <a:t>Serie 2</a:t>
                          </a:r>
                        </a:p>
                      </a:txBody>
                      <a:tcPr>
                        <a:solidFill>
                          <a:schemeClr val="accent2">
                            <a:lumMod val="75000"/>
                          </a:schemeClr>
                        </a:solidFill>
                      </a:tcPr>
                    </a:tc>
                    <a:tc>
                      <a:txBody>
                        <a:bodyPr/>
                        <a:lstStyle/>
                        <a:p>
                          <a:r>
                            <a:rPr lang="es-MX" dirty="0"/>
                            <a:t>Tubo No1 </a:t>
                          </a:r>
                        </a:p>
                      </a:txBody>
                      <a:tcPr>
                        <a:solidFill>
                          <a:schemeClr val="accent2">
                            <a:lumMod val="75000"/>
                          </a:schemeClr>
                        </a:solidFill>
                      </a:tcPr>
                    </a:tc>
                    <a:tc>
                      <a:txBody>
                        <a:bodyPr/>
                        <a:lstStyle/>
                        <a:p>
                          <a:r>
                            <a:rPr lang="es-MX" dirty="0"/>
                            <a:t>Tubo No2</a:t>
                          </a:r>
                        </a:p>
                      </a:txBody>
                      <a:tcPr>
                        <a:solidFill>
                          <a:schemeClr val="accent2">
                            <a:lumMod val="75000"/>
                          </a:schemeClr>
                        </a:solidFill>
                      </a:tcPr>
                    </a:tc>
                    <a:tc>
                      <a:txBody>
                        <a:bodyPr/>
                        <a:lstStyle/>
                        <a:p>
                          <a:r>
                            <a:rPr lang="es-MX" dirty="0"/>
                            <a:t>Tubo Nn3</a:t>
                          </a:r>
                        </a:p>
                      </a:txBody>
                      <a:tcPr>
                        <a:solidFill>
                          <a:schemeClr val="accent2">
                            <a:lumMod val="75000"/>
                          </a:schemeClr>
                        </a:solidFill>
                      </a:tcPr>
                    </a:tc>
                    <a:tc>
                      <a:txBody>
                        <a:bodyPr/>
                        <a:lstStyle/>
                        <a:p>
                          <a:r>
                            <a:rPr lang="es-MX" dirty="0"/>
                            <a:t>Tubo Nn4 </a:t>
                          </a:r>
                        </a:p>
                      </a:txBody>
                      <a:tcPr>
                        <a:solidFill>
                          <a:schemeClr val="accent2">
                            <a:lumMod val="75000"/>
                          </a:schemeClr>
                        </a:solidFill>
                      </a:tcPr>
                    </a:tc>
                    <a:extLst>
                      <a:ext uri="{0D108BD9-81ED-4DB2-BD59-A6C34878D82A}">
                        <a16:rowId xmlns:a16="http://schemas.microsoft.com/office/drawing/2014/main" xmlns:a14="http://schemas.microsoft.com/office/drawing/2010/main" xmlns="" val="184631742"/>
                      </a:ext>
                    </a:extLst>
                  </a:tr>
                  <a:tr h="976925">
                    <a:tc rowSpan="2">
                      <a:txBody>
                        <a:bodyPr/>
                        <a:lstStyle/>
                        <a:p>
                          <a:endParaRPr lang="es-MX" dirty="0"/>
                        </a:p>
                      </a:txBody>
                      <a:tcPr>
                        <a:solidFill>
                          <a:schemeClr val="accent2">
                            <a:lumMod val="60000"/>
                            <a:lumOff val="40000"/>
                          </a:schemeClr>
                        </a:solidFill>
                      </a:tcPr>
                    </a:tc>
                    <a:tc>
                      <a:txBody>
                        <a:bodyPr/>
                        <a:lstStyle/>
                        <a:p>
                          <a:endParaRPr lang="es-MX"/>
                        </a:p>
                      </a:txBody>
                      <a:tcPr>
                        <a:blipFill rotWithShape="0">
                          <a:blip r:embed="rId3"/>
                          <a:stretch>
                            <a:fillRect l="-100265" t="-41875" r="-300796" b="-114375"/>
                          </a:stretch>
                        </a:blipFill>
                      </a:tcPr>
                    </a:tc>
                    <a:tc>
                      <a:txBody>
                        <a:bodyPr/>
                        <a:lstStyle/>
                        <a:p>
                          <a:endParaRPr lang="es-MX"/>
                        </a:p>
                      </a:txBody>
                      <a:tcPr>
                        <a:blipFill rotWithShape="0">
                          <a:blip r:embed="rId3"/>
                          <a:stretch>
                            <a:fillRect l="-200798" t="-41875" r="-201596" b="-114375"/>
                          </a:stretch>
                        </a:blipFill>
                      </a:tcPr>
                    </a:tc>
                    <a:tc>
                      <a:txBody>
                        <a:bodyPr/>
                        <a:lstStyle/>
                        <a:p>
                          <a:endParaRPr lang="es-MX"/>
                        </a:p>
                      </a:txBody>
                      <a:tcPr>
                        <a:blipFill rotWithShape="0">
                          <a:blip r:embed="rId3"/>
                          <a:stretch>
                            <a:fillRect l="-300000" t="-41875" r="-101061" b="-114375"/>
                          </a:stretch>
                        </a:blipFill>
                      </a:tcPr>
                    </a:tc>
                    <a:tc>
                      <a:txBody>
                        <a:bodyPr/>
                        <a:lstStyle/>
                        <a:p>
                          <a:endParaRPr lang="es-MX"/>
                        </a:p>
                      </a:txBody>
                      <a:tcPr>
                        <a:blipFill rotWithShape="0">
                          <a:blip r:embed="rId3"/>
                          <a:stretch>
                            <a:fillRect l="-400000" t="-41875" r="-1061" b="-114375"/>
                          </a:stretch>
                        </a:blipFill>
                      </a:tcPr>
                    </a:tc>
                    <a:extLst>
                      <a:ext uri="{0D108BD9-81ED-4DB2-BD59-A6C34878D82A}">
                        <a16:rowId xmlns:a16="http://schemas.microsoft.com/office/drawing/2014/main" xmlns:a14="http://schemas.microsoft.com/office/drawing/2010/main" xmlns="" val="472411235"/>
                      </a:ext>
                    </a:extLst>
                  </a:tr>
                  <a:tr h="378165">
                    <a:tc vMerge="1">
                      <a:txBody>
                        <a:bodyPr/>
                        <a:lstStyle/>
                        <a:p>
                          <a:endParaRPr lang="es-MX" dirty="0"/>
                        </a:p>
                      </a:txBody>
                      <a:tcPr/>
                    </a:tc>
                    <a:tc gridSpan="4">
                      <a:txBody>
                        <a:bodyPr/>
                        <a:lstStyle/>
                        <a:p>
                          <a:r>
                            <a:rPr lang="es-MX" dirty="0"/>
                            <a:t>Indicador: NARANJA DE METILO </a:t>
                          </a:r>
                        </a:p>
                      </a:txBody>
                      <a:tcPr>
                        <a:solidFill>
                          <a:schemeClr val="accent2">
                            <a:lumMod val="20000"/>
                            <a:lumOff val="80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xmlns:a14="http://schemas.microsoft.com/office/drawing/2010/main" xmlns="" val="3555215501"/>
                      </a:ext>
                    </a:extLst>
                  </a:tr>
                  <a:tr h="661788">
                    <a:tc>
                      <a:txBody>
                        <a:bodyPr/>
                        <a:lstStyle/>
                        <a:p>
                          <a:r>
                            <a:rPr lang="es-MX" dirty="0"/>
                            <a:t>No de gotas HCL 0.01N </a:t>
                          </a:r>
                        </a:p>
                      </a:txBody>
                      <a:tcPr>
                        <a:solidFill>
                          <a:schemeClr val="accent2">
                            <a:lumMod val="40000"/>
                            <a:lumOff val="60000"/>
                          </a:schemeClr>
                        </a:solidFill>
                      </a:tcPr>
                    </a:tc>
                    <a:tc>
                      <a:txBody>
                        <a:bodyPr/>
                        <a:lstStyle/>
                        <a:p>
                          <a:r>
                            <a:rPr lang="es-MX" dirty="0"/>
                            <a:t>10</a:t>
                          </a:r>
                        </a:p>
                      </a:txBody>
                      <a:tcPr>
                        <a:solidFill>
                          <a:schemeClr val="accent2">
                            <a:lumMod val="40000"/>
                            <a:lumOff val="60000"/>
                          </a:schemeClr>
                        </a:solidFill>
                      </a:tcPr>
                    </a:tc>
                    <a:tc>
                      <a:txBody>
                        <a:bodyPr/>
                        <a:lstStyle/>
                        <a:p>
                          <a:r>
                            <a:rPr lang="es-MX" dirty="0"/>
                            <a:t>10</a:t>
                          </a:r>
                        </a:p>
                      </a:txBody>
                      <a:tcPr>
                        <a:solidFill>
                          <a:schemeClr val="accent2">
                            <a:lumMod val="40000"/>
                            <a:lumOff val="60000"/>
                          </a:schemeClr>
                        </a:solidFill>
                      </a:tcPr>
                    </a:tc>
                    <a:tc>
                      <a:txBody>
                        <a:bodyPr/>
                        <a:lstStyle/>
                        <a:p>
                          <a:r>
                            <a:rPr lang="es-MX" dirty="0"/>
                            <a:t>150</a:t>
                          </a:r>
                        </a:p>
                      </a:txBody>
                      <a:tcPr>
                        <a:solidFill>
                          <a:schemeClr val="accent2">
                            <a:lumMod val="40000"/>
                            <a:lumOff val="60000"/>
                          </a:schemeClr>
                        </a:solidFill>
                      </a:tcPr>
                    </a:tc>
                    <a:tc>
                      <a:txBody>
                        <a:bodyPr/>
                        <a:lstStyle/>
                        <a:p>
                          <a:r>
                            <a:rPr lang="es-MX" dirty="0"/>
                            <a:t>95</a:t>
                          </a:r>
                        </a:p>
                      </a:txBody>
                      <a:tcPr>
                        <a:solidFill>
                          <a:schemeClr val="accent2">
                            <a:lumMod val="40000"/>
                            <a:lumOff val="60000"/>
                          </a:schemeClr>
                        </a:solidFill>
                      </a:tcPr>
                    </a:tc>
                    <a:extLst>
                      <a:ext uri="{0D108BD9-81ED-4DB2-BD59-A6C34878D82A}">
                        <a16:rowId xmlns:a16="http://schemas.microsoft.com/office/drawing/2014/main" xmlns:a14="http://schemas.microsoft.com/office/drawing/2010/main" xmlns="" val="2948821533"/>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4" name="Tabla 4">
                <a:extLst>
                  <a:ext uri="{FF2B5EF4-FFF2-40B4-BE49-F238E27FC236}">
                    <a16:creationId xmlns:a16="http://schemas.microsoft.com/office/drawing/2014/main" xmlns="" id="{6CE35479-30A1-4902-A002-C66E5F498696}"/>
                  </a:ext>
                </a:extLst>
              </p:cNvPr>
              <p:cNvGraphicFramePr>
                <a:graphicFrameLocks/>
              </p:cNvGraphicFramePr>
              <p:nvPr>
                <p:extLst>
                  <p:ext uri="{D42A27DB-BD31-4B8C-83A1-F6EECF244321}">
                    <p14:modId xmlns:p14="http://schemas.microsoft.com/office/powerpoint/2010/main" val="3046821888"/>
                  </p:ext>
                </p:extLst>
              </p:nvPr>
            </p:nvGraphicFramePr>
            <p:xfrm>
              <a:off x="360946" y="4162928"/>
              <a:ext cx="11454065" cy="2334126"/>
            </p:xfrm>
            <a:graphic>
              <a:graphicData uri="http://schemas.openxmlformats.org/drawingml/2006/table">
                <a:tbl>
                  <a:tblPr firstRow="1" bandRow="1">
                    <a:tableStyleId>{5C22544A-7EE6-4342-B048-85BDC9FD1C3A}</a:tableStyleId>
                  </a:tblPr>
                  <a:tblGrid>
                    <a:gridCol w="2290813">
                      <a:extLst>
                        <a:ext uri="{9D8B030D-6E8A-4147-A177-3AD203B41FA5}">
                          <a16:colId xmlns:a16="http://schemas.microsoft.com/office/drawing/2014/main" xmlns="" val="3590709057"/>
                        </a:ext>
                      </a:extLst>
                    </a:gridCol>
                    <a:gridCol w="2290813">
                      <a:extLst>
                        <a:ext uri="{9D8B030D-6E8A-4147-A177-3AD203B41FA5}">
                          <a16:colId xmlns:a16="http://schemas.microsoft.com/office/drawing/2014/main" xmlns="" val="3681034894"/>
                        </a:ext>
                      </a:extLst>
                    </a:gridCol>
                    <a:gridCol w="2290813">
                      <a:extLst>
                        <a:ext uri="{9D8B030D-6E8A-4147-A177-3AD203B41FA5}">
                          <a16:colId xmlns:a16="http://schemas.microsoft.com/office/drawing/2014/main" xmlns="" val="619152973"/>
                        </a:ext>
                      </a:extLst>
                    </a:gridCol>
                    <a:gridCol w="2290813">
                      <a:extLst>
                        <a:ext uri="{9D8B030D-6E8A-4147-A177-3AD203B41FA5}">
                          <a16:colId xmlns:a16="http://schemas.microsoft.com/office/drawing/2014/main" xmlns="" val="1317915446"/>
                        </a:ext>
                      </a:extLst>
                    </a:gridCol>
                    <a:gridCol w="2290813">
                      <a:extLst>
                        <a:ext uri="{9D8B030D-6E8A-4147-A177-3AD203B41FA5}">
                          <a16:colId xmlns:a16="http://schemas.microsoft.com/office/drawing/2014/main" xmlns="" val="4208229871"/>
                        </a:ext>
                      </a:extLst>
                    </a:gridCol>
                  </a:tblGrid>
                  <a:tr h="368546">
                    <a:tc>
                      <a:txBody>
                        <a:bodyPr/>
                        <a:lstStyle/>
                        <a:p>
                          <a:r>
                            <a:rPr lang="es-MX" dirty="0"/>
                            <a:t>Serie 3</a:t>
                          </a:r>
                        </a:p>
                      </a:txBody>
                      <a:tcPr>
                        <a:solidFill>
                          <a:schemeClr val="accent2">
                            <a:lumMod val="75000"/>
                          </a:schemeClr>
                        </a:solidFill>
                      </a:tcPr>
                    </a:tc>
                    <a:tc>
                      <a:txBody>
                        <a:bodyPr/>
                        <a:lstStyle/>
                        <a:p>
                          <a:r>
                            <a:rPr lang="es-MX" dirty="0"/>
                            <a:t>Tubo No1 </a:t>
                          </a:r>
                        </a:p>
                      </a:txBody>
                      <a:tcPr>
                        <a:solidFill>
                          <a:schemeClr val="accent2">
                            <a:lumMod val="75000"/>
                          </a:schemeClr>
                        </a:solidFill>
                      </a:tcPr>
                    </a:tc>
                    <a:tc>
                      <a:txBody>
                        <a:bodyPr/>
                        <a:lstStyle/>
                        <a:p>
                          <a:r>
                            <a:rPr lang="es-MX" dirty="0"/>
                            <a:t>Tubo No2</a:t>
                          </a:r>
                        </a:p>
                      </a:txBody>
                      <a:tcPr>
                        <a:solidFill>
                          <a:schemeClr val="accent2">
                            <a:lumMod val="75000"/>
                          </a:schemeClr>
                        </a:solidFill>
                      </a:tcPr>
                    </a:tc>
                    <a:tc>
                      <a:txBody>
                        <a:bodyPr/>
                        <a:lstStyle/>
                        <a:p>
                          <a:r>
                            <a:rPr lang="es-MX" dirty="0"/>
                            <a:t>Tubo Nn3</a:t>
                          </a:r>
                        </a:p>
                      </a:txBody>
                      <a:tcPr>
                        <a:solidFill>
                          <a:schemeClr val="accent2">
                            <a:lumMod val="75000"/>
                          </a:schemeClr>
                        </a:solidFill>
                      </a:tcPr>
                    </a:tc>
                    <a:tc>
                      <a:txBody>
                        <a:bodyPr/>
                        <a:lstStyle/>
                        <a:p>
                          <a:r>
                            <a:rPr lang="es-MX" dirty="0"/>
                            <a:t>Tubo Nn4 </a:t>
                          </a:r>
                        </a:p>
                      </a:txBody>
                      <a:tcPr>
                        <a:solidFill>
                          <a:schemeClr val="accent2">
                            <a:lumMod val="75000"/>
                          </a:schemeClr>
                        </a:solidFill>
                      </a:tcPr>
                    </a:tc>
                    <a:extLst>
                      <a:ext uri="{0D108BD9-81ED-4DB2-BD59-A6C34878D82A}">
                        <a16:rowId xmlns:a16="http://schemas.microsoft.com/office/drawing/2014/main" xmlns="" val="184631742"/>
                      </a:ext>
                    </a:extLst>
                  </a:tr>
                  <a:tr h="952078">
                    <a:tc rowSpan="2">
                      <a:txBody>
                        <a:bodyPr/>
                        <a:lstStyle/>
                        <a:p>
                          <a:endParaRPr lang="es-MX" dirty="0"/>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𝐻</m:t>
                                    </m:r>
                                  </m:e>
                                  <m:sub>
                                    <m:r>
                                      <a:rPr lang="es-MX" b="0" i="1" smtClean="0">
                                        <a:latin typeface="Cambria Math" panose="02040503050406030204" pitchFamily="18" charset="0"/>
                                      </a:rPr>
                                      <m:t>2</m:t>
                                    </m:r>
                                  </m:sub>
                                </m:sSub>
                                <m:r>
                                  <a:rPr lang="es-MX" b="0" i="1" smtClean="0">
                                    <a:latin typeface="Cambria Math" panose="02040503050406030204" pitchFamily="18" charset="0"/>
                                  </a:rPr>
                                  <m:t>𝑂</m:t>
                                </m:r>
                                <m:r>
                                  <a:rPr lang="es-MX" b="0" i="1" smtClean="0">
                                    <a:latin typeface="Cambria Math" panose="02040503050406030204" pitchFamily="18" charset="0"/>
                                  </a:rPr>
                                  <m:t> (5 </m:t>
                                </m:r>
                                <m:r>
                                  <a:rPr lang="es-MX" b="0" i="1" smtClean="0">
                                    <a:latin typeface="Cambria Math" panose="02040503050406030204" pitchFamily="18" charset="0"/>
                                  </a:rPr>
                                  <m:t>𝑚𝐿</m:t>
                                </m:r>
                                <m:r>
                                  <a:rPr lang="es-MX" b="0" i="1" smtClean="0">
                                    <a:latin typeface="Cambria Math" panose="02040503050406030204" pitchFamily="18" charset="0"/>
                                  </a:rPr>
                                  <m:t> )</m:t>
                                </m:r>
                              </m:oMath>
                            </m:oMathPara>
                          </a14:m>
                          <a:endParaRPr lang="es-MX" dirty="0"/>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dirty="0"/>
                            <a:t>KCl</a:t>
                          </a:r>
                          <a:r>
                            <a:rPr lang="es-MX" b="0" baseline="0" dirty="0"/>
                            <a:t> 0.5 M</a:t>
                          </a:r>
                          <a14:m>
                            <m:oMath xmlns:m="http://schemas.openxmlformats.org/officeDocument/2006/math">
                              <m:r>
                                <a:rPr lang="es-MX" b="0" i="1" smtClean="0">
                                  <a:latin typeface="Cambria Math" panose="02040503050406030204" pitchFamily="18" charset="0"/>
                                </a:rPr>
                                <m:t>(5 </m:t>
                              </m:r>
                              <m:r>
                                <a:rPr lang="es-MX" b="0" i="1" smtClean="0">
                                  <a:latin typeface="Cambria Math" panose="02040503050406030204" pitchFamily="18" charset="0"/>
                                </a:rPr>
                                <m:t>𝑚𝐿</m:t>
                              </m:r>
                              <m:r>
                                <a:rPr lang="es-MX" b="0" i="1" smtClean="0">
                                  <a:latin typeface="Cambria Math" panose="02040503050406030204" pitchFamily="18" charset="0"/>
                                </a:rPr>
                                <m:t> </m:t>
                              </m:r>
                            </m:oMath>
                          </a14:m>
                          <a:r>
                            <a:rPr lang="es-MX" dirty="0"/>
                            <a:t>)</a:t>
                          </a:r>
                        </a:p>
                        <a:p>
                          <a:endParaRPr lang="es-MX" dirty="0"/>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𝐾𝐻</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 0.01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2 </m:t>
                                    </m:r>
                                    <m:r>
                                      <a:rPr lang="es-MX" sz="1400" b="0" i="1" smtClean="0">
                                        <a:latin typeface="Cambria Math" panose="02040503050406030204" pitchFamily="18" charset="0"/>
                                      </a:rPr>
                                      <m:t>𝑚𝐿</m:t>
                                    </m:r>
                                  </m:e>
                                </m:d>
                              </m:oMath>
                            </m:oMathPara>
                          </a14:m>
                          <a:endParaRPr lang="es-MX" sz="1400" b="0" i="1" dirty="0">
                            <a:latin typeface="Cambria Math" panose="02040503050406030204" pitchFamily="18" charset="0"/>
                          </a:endParaRPr>
                        </a:p>
                        <a:p>
                          <a:pPr algn="ctr"/>
                          <a:r>
                            <a:rPr lang="es-MX" sz="1400" b="0" dirty="0"/>
                            <a:t>+</a:t>
                          </a:r>
                          <a14:m>
                            <m:oMath xmlns:m="http://schemas.openxmlformats.org/officeDocument/2006/math">
                              <m:r>
                                <a:rPr lang="es-MX" sz="1400" b="0" i="1" smtClean="0">
                                  <a:latin typeface="Cambria Math" panose="02040503050406030204" pitchFamily="18" charset="0"/>
                                </a:rPr>
                                <m:t> </m:t>
                              </m:r>
                            </m:oMath>
                          </a14:m>
                          <a:endParaRPr lang="es-MX" sz="1400" dirty="0"/>
                        </a:p>
                        <a:p>
                          <a:pPr algn="ct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𝑁𝑎</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𝐻𝑃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𝑂</m:t>
                                </m:r>
                                <m:r>
                                  <a:rPr lang="es-MX" sz="1400" b="0" i="1" smtClean="0">
                                    <a:latin typeface="Cambria Math" panose="02040503050406030204" pitchFamily="18" charset="0"/>
                                  </a:rPr>
                                  <m:t> 0.01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3 </m:t>
                                    </m:r>
                                    <m:r>
                                      <a:rPr lang="es-MX" sz="1400" b="0" i="1" smtClean="0">
                                        <a:latin typeface="Cambria Math" panose="02040503050406030204" pitchFamily="18" charset="0"/>
                                      </a:rPr>
                                      <m:t>𝑚𝐿</m:t>
                                    </m:r>
                                  </m:e>
                                </m:d>
                              </m:oMath>
                            </m:oMathPara>
                          </a14:m>
                          <a:endParaRPr lang="es-MX" sz="1400" dirty="0"/>
                        </a:p>
                      </a:txBody>
                      <a:tcPr>
                        <a:solidFill>
                          <a:schemeClr val="accent2">
                            <a:lumMod val="60000"/>
                            <a:lumOff val="4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𝐾𝐻</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 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2 </m:t>
                                    </m:r>
                                    <m:r>
                                      <a:rPr lang="es-MX" sz="1400" b="0" i="1" smtClean="0">
                                        <a:latin typeface="Cambria Math" panose="02040503050406030204" pitchFamily="18" charset="0"/>
                                      </a:rPr>
                                      <m:t>𝑚𝐿</m:t>
                                    </m:r>
                                  </m:e>
                                </m:d>
                              </m:oMath>
                            </m:oMathPara>
                          </a14:m>
                          <a:endParaRPr lang="es-MX" sz="1400" b="0" i="1" dirty="0">
                            <a:latin typeface="Cambria Math" panose="02040503050406030204" pitchFamily="18" charset="0"/>
                          </a:endParaRPr>
                        </a:p>
                        <a:p>
                          <a:pPr algn="ctr"/>
                          <a:r>
                            <a:rPr lang="es-MX" sz="1400" b="0" dirty="0"/>
                            <a:t>+</a:t>
                          </a:r>
                          <a14:m>
                            <m:oMath xmlns:m="http://schemas.openxmlformats.org/officeDocument/2006/math">
                              <m:r>
                                <a:rPr lang="es-MX" sz="1400" b="0" i="1" smtClean="0">
                                  <a:latin typeface="Cambria Math" panose="02040503050406030204" pitchFamily="18" charset="0"/>
                                </a:rPr>
                                <m:t> </m:t>
                              </m:r>
                            </m:oMath>
                          </a14:m>
                          <a:endParaRPr lang="es-MX" sz="1400" dirty="0"/>
                        </a:p>
                        <a:p>
                          <a:pPr algn="ctr"/>
                          <a14:m>
                            <m:oMathPara xmlns:m="http://schemas.openxmlformats.org/officeDocument/2006/math">
                              <m:oMathParaPr>
                                <m:jc m:val="centerGroup"/>
                              </m:oMathParaPr>
                              <m:oMath xmlns:m="http://schemas.openxmlformats.org/officeDocument/2006/math">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𝑁𝑎</m:t>
                                    </m:r>
                                  </m:e>
                                  <m:sub>
                                    <m:r>
                                      <a:rPr lang="es-MX" sz="1400" b="0" i="1" smtClean="0">
                                        <a:latin typeface="Cambria Math" panose="02040503050406030204" pitchFamily="18" charset="0"/>
                                      </a:rPr>
                                      <m:t>2</m:t>
                                    </m:r>
                                  </m:sub>
                                </m:sSub>
                                <m:r>
                                  <a:rPr lang="es-MX" sz="1400" b="0" i="1" smtClean="0">
                                    <a:latin typeface="Cambria Math" panose="02040503050406030204" pitchFamily="18" charset="0"/>
                                  </a:rPr>
                                  <m:t>𝐻𝑃</m:t>
                                </m:r>
                                <m:sSub>
                                  <m:sSubPr>
                                    <m:ctrlPr>
                                      <a:rPr lang="es-MX" sz="1400" b="0" i="1" smtClean="0">
                                        <a:latin typeface="Cambria Math" panose="02040503050406030204" pitchFamily="18" charset="0"/>
                                      </a:rPr>
                                    </m:ctrlPr>
                                  </m:sSubPr>
                                  <m:e>
                                    <m:r>
                                      <a:rPr lang="es-MX" sz="1400" b="0" i="1" smtClean="0">
                                        <a:latin typeface="Cambria Math" panose="02040503050406030204" pitchFamily="18" charset="0"/>
                                      </a:rPr>
                                      <m:t>𝑂</m:t>
                                    </m:r>
                                  </m:e>
                                  <m:sub>
                                    <m:r>
                                      <a:rPr lang="es-MX" sz="1400" b="0" i="1" smtClean="0">
                                        <a:latin typeface="Cambria Math" panose="02040503050406030204" pitchFamily="18" charset="0"/>
                                      </a:rPr>
                                      <m:t>4</m:t>
                                    </m:r>
                                  </m:sub>
                                </m:sSub>
                                <m:r>
                                  <a:rPr lang="es-MX" sz="1400" b="0" i="1" smtClean="0">
                                    <a:latin typeface="Cambria Math" panose="02040503050406030204" pitchFamily="18" charset="0"/>
                                  </a:rPr>
                                  <m:t>𝑂</m:t>
                                </m:r>
                                <m:r>
                                  <a:rPr lang="es-MX" sz="1400" b="0" i="1" smtClean="0">
                                    <a:latin typeface="Cambria Math" panose="02040503050406030204" pitchFamily="18" charset="0"/>
                                  </a:rPr>
                                  <m:t> 0.1 </m:t>
                                </m:r>
                                <m:r>
                                  <a:rPr lang="es-MX" sz="1400" b="0" i="1" smtClean="0">
                                    <a:latin typeface="Cambria Math" panose="02040503050406030204" pitchFamily="18" charset="0"/>
                                  </a:rPr>
                                  <m:t>𝑀</m:t>
                                </m:r>
                                <m:r>
                                  <a:rPr lang="es-MX" sz="1400" b="0" i="1" smtClean="0">
                                    <a:latin typeface="Cambria Math" panose="02040503050406030204" pitchFamily="18" charset="0"/>
                                  </a:rPr>
                                  <m:t> </m:t>
                                </m:r>
                                <m:d>
                                  <m:dPr>
                                    <m:ctrlPr>
                                      <a:rPr lang="es-MX" sz="1400" b="0" i="1" smtClean="0">
                                        <a:latin typeface="Cambria Math" panose="02040503050406030204" pitchFamily="18" charset="0"/>
                                      </a:rPr>
                                    </m:ctrlPr>
                                  </m:dPr>
                                  <m:e>
                                    <m:r>
                                      <a:rPr lang="es-MX" sz="1400" b="0" i="1" smtClean="0">
                                        <a:latin typeface="Cambria Math" panose="02040503050406030204" pitchFamily="18" charset="0"/>
                                      </a:rPr>
                                      <m:t>3 </m:t>
                                    </m:r>
                                    <m:r>
                                      <a:rPr lang="es-MX" sz="1400" b="0" i="1" smtClean="0">
                                        <a:latin typeface="Cambria Math" panose="02040503050406030204" pitchFamily="18" charset="0"/>
                                      </a:rPr>
                                      <m:t>𝑚𝐿</m:t>
                                    </m:r>
                                  </m:e>
                                </m:d>
                              </m:oMath>
                            </m:oMathPara>
                          </a14:m>
                          <a:endParaRPr lang="es-MX" sz="1400" dirty="0"/>
                        </a:p>
                        <a:p>
                          <a:endParaRPr lang="es-MX" sz="1400" dirty="0"/>
                        </a:p>
                      </a:txBody>
                      <a:tcPr>
                        <a:solidFill>
                          <a:schemeClr val="accent2">
                            <a:lumMod val="60000"/>
                            <a:lumOff val="40000"/>
                          </a:schemeClr>
                        </a:solidFill>
                      </a:tcPr>
                    </a:tc>
                    <a:extLst>
                      <a:ext uri="{0D108BD9-81ED-4DB2-BD59-A6C34878D82A}">
                        <a16:rowId xmlns:a16="http://schemas.microsoft.com/office/drawing/2014/main" xmlns="" val="472411235"/>
                      </a:ext>
                    </a:extLst>
                  </a:tr>
                  <a:tr h="368546">
                    <a:tc vMerge="1">
                      <a:txBody>
                        <a:bodyPr/>
                        <a:lstStyle/>
                        <a:p>
                          <a:endParaRPr lang="es-MX" dirty="0"/>
                        </a:p>
                      </a:txBody>
                      <a:tcPr/>
                    </a:tc>
                    <a:tc gridSpan="4">
                      <a:txBody>
                        <a:bodyPr/>
                        <a:lstStyle/>
                        <a:p>
                          <a:r>
                            <a:rPr lang="es-MX" dirty="0"/>
                            <a:t>Indicador: AZUL DE TOMOL  </a:t>
                          </a:r>
                        </a:p>
                      </a:txBody>
                      <a:tcPr>
                        <a:solidFill>
                          <a:schemeClr val="accent2">
                            <a:lumMod val="20000"/>
                            <a:lumOff val="80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xmlns="" val="3555215501"/>
                      </a:ext>
                    </a:extLst>
                  </a:tr>
                  <a:tr h="644956">
                    <a:tc>
                      <a:txBody>
                        <a:bodyPr/>
                        <a:lstStyle/>
                        <a:p>
                          <a:r>
                            <a:rPr lang="es-MX" dirty="0"/>
                            <a:t>No de gotas HCL 0.01N </a:t>
                          </a:r>
                        </a:p>
                      </a:txBody>
                      <a:tcPr>
                        <a:solidFill>
                          <a:schemeClr val="accent2">
                            <a:lumMod val="40000"/>
                            <a:lumOff val="60000"/>
                          </a:schemeClr>
                        </a:solidFill>
                      </a:tcPr>
                    </a:tc>
                    <a:tc>
                      <a:txBody>
                        <a:bodyPr/>
                        <a:lstStyle/>
                        <a:p>
                          <a:r>
                            <a:rPr lang="es-MX" dirty="0"/>
                            <a:t>10</a:t>
                          </a:r>
                        </a:p>
                      </a:txBody>
                      <a:tcPr>
                        <a:solidFill>
                          <a:schemeClr val="accent2">
                            <a:lumMod val="40000"/>
                            <a:lumOff val="60000"/>
                          </a:schemeClr>
                        </a:solidFill>
                      </a:tcPr>
                    </a:tc>
                    <a:tc>
                      <a:txBody>
                        <a:bodyPr/>
                        <a:lstStyle/>
                        <a:p>
                          <a:r>
                            <a:rPr lang="es-MX" dirty="0"/>
                            <a:t>12</a:t>
                          </a:r>
                        </a:p>
                      </a:txBody>
                      <a:tcPr>
                        <a:solidFill>
                          <a:schemeClr val="accent2">
                            <a:lumMod val="40000"/>
                            <a:lumOff val="60000"/>
                          </a:schemeClr>
                        </a:solidFill>
                      </a:tcPr>
                    </a:tc>
                    <a:tc>
                      <a:txBody>
                        <a:bodyPr/>
                        <a:lstStyle/>
                        <a:p>
                          <a:r>
                            <a:rPr lang="es-MX" dirty="0"/>
                            <a:t>200</a:t>
                          </a:r>
                        </a:p>
                      </a:txBody>
                      <a:tcPr>
                        <a:solidFill>
                          <a:schemeClr val="accent2">
                            <a:lumMod val="40000"/>
                            <a:lumOff val="60000"/>
                          </a:schemeClr>
                        </a:solidFill>
                      </a:tcPr>
                    </a:tc>
                    <a:tc>
                      <a:txBody>
                        <a:bodyPr/>
                        <a:lstStyle/>
                        <a:p>
                          <a:r>
                            <a:rPr lang="es-MX" dirty="0"/>
                            <a:t>36</a:t>
                          </a:r>
                        </a:p>
                      </a:txBody>
                      <a:tcPr>
                        <a:solidFill>
                          <a:schemeClr val="accent2">
                            <a:lumMod val="40000"/>
                            <a:lumOff val="60000"/>
                          </a:schemeClr>
                        </a:solidFill>
                      </a:tcPr>
                    </a:tc>
                    <a:extLst>
                      <a:ext uri="{0D108BD9-81ED-4DB2-BD59-A6C34878D82A}">
                        <a16:rowId xmlns:a16="http://schemas.microsoft.com/office/drawing/2014/main" xmlns="" val="2948821533"/>
                      </a:ext>
                    </a:extLst>
                  </a:tr>
                </a:tbl>
              </a:graphicData>
            </a:graphic>
          </p:graphicFrame>
        </mc:Choice>
        <mc:Fallback>
          <p:graphicFrame>
            <p:nvGraphicFramePr>
              <p:cNvPr id="4" name="Tabla 4">
                <a:extLst>
                  <a:ext uri="{FF2B5EF4-FFF2-40B4-BE49-F238E27FC236}">
                    <a16:creationId xmlns:a16="http://schemas.microsoft.com/office/drawing/2014/main" xmlns:a14="http://schemas.microsoft.com/office/drawing/2010/main" xmlns="" id="{6CE35479-30A1-4902-A002-C66E5F498696}"/>
                  </a:ext>
                </a:extLst>
              </p:cNvPr>
              <p:cNvGraphicFramePr>
                <a:graphicFrameLocks/>
              </p:cNvGraphicFramePr>
              <p:nvPr>
                <p:extLst>
                  <p:ext uri="{D42A27DB-BD31-4B8C-83A1-F6EECF244321}">
                    <p14:modId xmlns:p14="http://schemas.microsoft.com/office/powerpoint/2010/main" val="3046821888"/>
                  </p:ext>
                </p:extLst>
              </p:nvPr>
            </p:nvGraphicFramePr>
            <p:xfrm>
              <a:off x="360946" y="4162928"/>
              <a:ext cx="11454065" cy="2334126"/>
            </p:xfrm>
            <a:graphic>
              <a:graphicData uri="http://schemas.openxmlformats.org/drawingml/2006/table">
                <a:tbl>
                  <a:tblPr firstRow="1" bandRow="1">
                    <a:tableStyleId>{5C22544A-7EE6-4342-B048-85BDC9FD1C3A}</a:tableStyleId>
                  </a:tblPr>
                  <a:tblGrid>
                    <a:gridCol w="2290813">
                      <a:extLst>
                        <a:ext uri="{9D8B030D-6E8A-4147-A177-3AD203B41FA5}">
                          <a16:colId xmlns:a16="http://schemas.microsoft.com/office/drawing/2014/main" xmlns:a14="http://schemas.microsoft.com/office/drawing/2010/main" xmlns="" val="3590709057"/>
                        </a:ext>
                      </a:extLst>
                    </a:gridCol>
                    <a:gridCol w="2290813">
                      <a:extLst>
                        <a:ext uri="{9D8B030D-6E8A-4147-A177-3AD203B41FA5}">
                          <a16:colId xmlns:a16="http://schemas.microsoft.com/office/drawing/2014/main" xmlns:a14="http://schemas.microsoft.com/office/drawing/2010/main" xmlns="" val="3681034894"/>
                        </a:ext>
                      </a:extLst>
                    </a:gridCol>
                    <a:gridCol w="2290813">
                      <a:extLst>
                        <a:ext uri="{9D8B030D-6E8A-4147-A177-3AD203B41FA5}">
                          <a16:colId xmlns:a16="http://schemas.microsoft.com/office/drawing/2014/main" xmlns:a14="http://schemas.microsoft.com/office/drawing/2010/main" xmlns="" val="619152973"/>
                        </a:ext>
                      </a:extLst>
                    </a:gridCol>
                    <a:gridCol w="2290813">
                      <a:extLst>
                        <a:ext uri="{9D8B030D-6E8A-4147-A177-3AD203B41FA5}">
                          <a16:colId xmlns:a16="http://schemas.microsoft.com/office/drawing/2014/main" xmlns:a14="http://schemas.microsoft.com/office/drawing/2010/main" xmlns="" val="1317915446"/>
                        </a:ext>
                      </a:extLst>
                    </a:gridCol>
                    <a:gridCol w="2290813">
                      <a:extLst>
                        <a:ext uri="{9D8B030D-6E8A-4147-A177-3AD203B41FA5}">
                          <a16:colId xmlns:a16="http://schemas.microsoft.com/office/drawing/2014/main" xmlns:a14="http://schemas.microsoft.com/office/drawing/2010/main" xmlns="" val="4208229871"/>
                        </a:ext>
                      </a:extLst>
                    </a:gridCol>
                  </a:tblGrid>
                  <a:tr h="368546">
                    <a:tc>
                      <a:txBody>
                        <a:bodyPr/>
                        <a:lstStyle/>
                        <a:p>
                          <a:r>
                            <a:rPr lang="es-MX" dirty="0"/>
                            <a:t>Serie 3</a:t>
                          </a:r>
                        </a:p>
                      </a:txBody>
                      <a:tcPr>
                        <a:solidFill>
                          <a:schemeClr val="accent2">
                            <a:lumMod val="75000"/>
                          </a:schemeClr>
                        </a:solidFill>
                      </a:tcPr>
                    </a:tc>
                    <a:tc>
                      <a:txBody>
                        <a:bodyPr/>
                        <a:lstStyle/>
                        <a:p>
                          <a:r>
                            <a:rPr lang="es-MX" dirty="0"/>
                            <a:t>Tubo No1 </a:t>
                          </a:r>
                        </a:p>
                      </a:txBody>
                      <a:tcPr>
                        <a:solidFill>
                          <a:schemeClr val="accent2">
                            <a:lumMod val="75000"/>
                          </a:schemeClr>
                        </a:solidFill>
                      </a:tcPr>
                    </a:tc>
                    <a:tc>
                      <a:txBody>
                        <a:bodyPr/>
                        <a:lstStyle/>
                        <a:p>
                          <a:r>
                            <a:rPr lang="es-MX" dirty="0"/>
                            <a:t>Tubo No2</a:t>
                          </a:r>
                        </a:p>
                      </a:txBody>
                      <a:tcPr>
                        <a:solidFill>
                          <a:schemeClr val="accent2">
                            <a:lumMod val="75000"/>
                          </a:schemeClr>
                        </a:solidFill>
                      </a:tcPr>
                    </a:tc>
                    <a:tc>
                      <a:txBody>
                        <a:bodyPr/>
                        <a:lstStyle/>
                        <a:p>
                          <a:r>
                            <a:rPr lang="es-MX" dirty="0"/>
                            <a:t>Tubo Nn3</a:t>
                          </a:r>
                        </a:p>
                      </a:txBody>
                      <a:tcPr>
                        <a:solidFill>
                          <a:schemeClr val="accent2">
                            <a:lumMod val="75000"/>
                          </a:schemeClr>
                        </a:solidFill>
                      </a:tcPr>
                    </a:tc>
                    <a:tc>
                      <a:txBody>
                        <a:bodyPr/>
                        <a:lstStyle/>
                        <a:p>
                          <a:r>
                            <a:rPr lang="es-MX" dirty="0"/>
                            <a:t>Tubo Nn4 </a:t>
                          </a:r>
                        </a:p>
                      </a:txBody>
                      <a:tcPr>
                        <a:solidFill>
                          <a:schemeClr val="accent2">
                            <a:lumMod val="75000"/>
                          </a:schemeClr>
                        </a:solidFill>
                      </a:tcPr>
                    </a:tc>
                    <a:extLst>
                      <a:ext uri="{0D108BD9-81ED-4DB2-BD59-A6C34878D82A}">
                        <a16:rowId xmlns:a16="http://schemas.microsoft.com/office/drawing/2014/main" xmlns:a14="http://schemas.microsoft.com/office/drawing/2010/main" xmlns="" val="184631742"/>
                      </a:ext>
                    </a:extLst>
                  </a:tr>
                  <a:tr h="952078">
                    <a:tc rowSpan="2">
                      <a:txBody>
                        <a:bodyPr/>
                        <a:lstStyle/>
                        <a:p>
                          <a:endParaRPr lang="es-MX" dirty="0"/>
                        </a:p>
                      </a:txBody>
                      <a:tcPr>
                        <a:solidFill>
                          <a:schemeClr val="accent2">
                            <a:lumMod val="60000"/>
                            <a:lumOff val="40000"/>
                          </a:schemeClr>
                        </a:solidFill>
                      </a:tcPr>
                    </a:tc>
                    <a:tc>
                      <a:txBody>
                        <a:bodyPr/>
                        <a:lstStyle/>
                        <a:p>
                          <a:endParaRPr lang="es-MX"/>
                        </a:p>
                      </a:txBody>
                      <a:tcPr>
                        <a:blipFill rotWithShape="0">
                          <a:blip r:embed="rId4"/>
                          <a:stretch>
                            <a:fillRect l="-100266" t="-42308" r="-301064" b="-116667"/>
                          </a:stretch>
                        </a:blipFill>
                      </a:tcPr>
                    </a:tc>
                    <a:tc>
                      <a:txBody>
                        <a:bodyPr/>
                        <a:lstStyle/>
                        <a:p>
                          <a:endParaRPr lang="es-MX"/>
                        </a:p>
                      </a:txBody>
                      <a:tcPr>
                        <a:blipFill rotWithShape="0">
                          <a:blip r:embed="rId4"/>
                          <a:stretch>
                            <a:fillRect l="-200266" t="-42308" r="-201064" b="-116667"/>
                          </a:stretch>
                        </a:blipFill>
                      </a:tcPr>
                    </a:tc>
                    <a:tc>
                      <a:txBody>
                        <a:bodyPr/>
                        <a:lstStyle/>
                        <a:p>
                          <a:endParaRPr lang="es-MX"/>
                        </a:p>
                      </a:txBody>
                      <a:tcPr>
                        <a:blipFill rotWithShape="0">
                          <a:blip r:embed="rId4"/>
                          <a:stretch>
                            <a:fillRect l="-300266" t="-42308" r="-101064" b="-116667"/>
                          </a:stretch>
                        </a:blipFill>
                      </a:tcPr>
                    </a:tc>
                    <a:tc>
                      <a:txBody>
                        <a:bodyPr/>
                        <a:lstStyle/>
                        <a:p>
                          <a:endParaRPr lang="es-MX"/>
                        </a:p>
                      </a:txBody>
                      <a:tcPr>
                        <a:blipFill rotWithShape="0">
                          <a:blip r:embed="rId4"/>
                          <a:stretch>
                            <a:fillRect l="-400266" t="-42308" r="-1064" b="-116667"/>
                          </a:stretch>
                        </a:blipFill>
                      </a:tcPr>
                    </a:tc>
                    <a:extLst>
                      <a:ext uri="{0D108BD9-81ED-4DB2-BD59-A6C34878D82A}">
                        <a16:rowId xmlns:a16="http://schemas.microsoft.com/office/drawing/2014/main" xmlns:a14="http://schemas.microsoft.com/office/drawing/2010/main" xmlns="" val="472411235"/>
                      </a:ext>
                    </a:extLst>
                  </a:tr>
                  <a:tr h="368546">
                    <a:tc vMerge="1">
                      <a:txBody>
                        <a:bodyPr/>
                        <a:lstStyle/>
                        <a:p>
                          <a:endParaRPr lang="es-MX" dirty="0"/>
                        </a:p>
                      </a:txBody>
                      <a:tcPr/>
                    </a:tc>
                    <a:tc gridSpan="4">
                      <a:txBody>
                        <a:bodyPr/>
                        <a:lstStyle/>
                        <a:p>
                          <a:r>
                            <a:rPr lang="es-MX" dirty="0"/>
                            <a:t>Indicador: AZUL DE TOMOL  </a:t>
                          </a:r>
                        </a:p>
                      </a:txBody>
                      <a:tcPr>
                        <a:solidFill>
                          <a:schemeClr val="accent2">
                            <a:lumMod val="20000"/>
                            <a:lumOff val="80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xmlns:a14="http://schemas.microsoft.com/office/drawing/2010/main" xmlns="" val="3555215501"/>
                      </a:ext>
                    </a:extLst>
                  </a:tr>
                  <a:tr h="644956">
                    <a:tc>
                      <a:txBody>
                        <a:bodyPr/>
                        <a:lstStyle/>
                        <a:p>
                          <a:r>
                            <a:rPr lang="es-MX" dirty="0"/>
                            <a:t>No de gotas HCL 0.01N </a:t>
                          </a:r>
                        </a:p>
                      </a:txBody>
                      <a:tcPr>
                        <a:solidFill>
                          <a:schemeClr val="accent2">
                            <a:lumMod val="40000"/>
                            <a:lumOff val="60000"/>
                          </a:schemeClr>
                        </a:solidFill>
                      </a:tcPr>
                    </a:tc>
                    <a:tc>
                      <a:txBody>
                        <a:bodyPr/>
                        <a:lstStyle/>
                        <a:p>
                          <a:r>
                            <a:rPr lang="es-MX" dirty="0"/>
                            <a:t>10</a:t>
                          </a:r>
                        </a:p>
                      </a:txBody>
                      <a:tcPr>
                        <a:solidFill>
                          <a:schemeClr val="accent2">
                            <a:lumMod val="40000"/>
                            <a:lumOff val="60000"/>
                          </a:schemeClr>
                        </a:solidFill>
                      </a:tcPr>
                    </a:tc>
                    <a:tc>
                      <a:txBody>
                        <a:bodyPr/>
                        <a:lstStyle/>
                        <a:p>
                          <a:r>
                            <a:rPr lang="es-MX" dirty="0"/>
                            <a:t>12</a:t>
                          </a:r>
                        </a:p>
                      </a:txBody>
                      <a:tcPr>
                        <a:solidFill>
                          <a:schemeClr val="accent2">
                            <a:lumMod val="40000"/>
                            <a:lumOff val="60000"/>
                          </a:schemeClr>
                        </a:solidFill>
                      </a:tcPr>
                    </a:tc>
                    <a:tc>
                      <a:txBody>
                        <a:bodyPr/>
                        <a:lstStyle/>
                        <a:p>
                          <a:r>
                            <a:rPr lang="es-MX" dirty="0"/>
                            <a:t>200</a:t>
                          </a:r>
                        </a:p>
                      </a:txBody>
                      <a:tcPr>
                        <a:solidFill>
                          <a:schemeClr val="accent2">
                            <a:lumMod val="40000"/>
                            <a:lumOff val="60000"/>
                          </a:schemeClr>
                        </a:solidFill>
                      </a:tcPr>
                    </a:tc>
                    <a:tc>
                      <a:txBody>
                        <a:bodyPr/>
                        <a:lstStyle/>
                        <a:p>
                          <a:r>
                            <a:rPr lang="es-MX" dirty="0"/>
                            <a:t>36</a:t>
                          </a:r>
                        </a:p>
                      </a:txBody>
                      <a:tcPr>
                        <a:solidFill>
                          <a:schemeClr val="accent2">
                            <a:lumMod val="40000"/>
                            <a:lumOff val="60000"/>
                          </a:schemeClr>
                        </a:solidFill>
                      </a:tcPr>
                    </a:tc>
                    <a:extLst>
                      <a:ext uri="{0D108BD9-81ED-4DB2-BD59-A6C34878D82A}">
                        <a16:rowId xmlns:a16="http://schemas.microsoft.com/office/drawing/2014/main" xmlns:a14="http://schemas.microsoft.com/office/drawing/2010/main" xmlns="" val="2948821533"/>
                      </a:ext>
                    </a:extLst>
                  </a:tr>
                </a:tbl>
              </a:graphicData>
            </a:graphic>
          </p:graphicFrame>
        </mc:Fallback>
      </mc:AlternateContent>
    </p:spTree>
    <p:extLst>
      <p:ext uri="{BB962C8B-B14F-4D97-AF65-F5344CB8AC3E}">
        <p14:creationId xmlns:p14="http://schemas.microsoft.com/office/powerpoint/2010/main" val="129756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xmlns="" id="{7FED5CCB-0B70-4451-A402-3329676CF62A}"/>
              </a:ext>
            </a:extLst>
          </p:cNvPr>
          <p:cNvSpPr txBox="1">
            <a:spLocks/>
          </p:cNvSpPr>
          <p:nvPr/>
        </p:nvSpPr>
        <p:spPr>
          <a:xfrm>
            <a:off x="901671" y="769985"/>
            <a:ext cx="10515600" cy="3056057"/>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algn="just"/>
            <a:r>
              <a:rPr lang="es-MX" sz="2000" dirty="0" smtClean="0">
                <a:latin typeface="Arial Narrow" panose="020B0606020202030204" pitchFamily="34" charset="0"/>
              </a:rPr>
              <a:t>¿Qué indica el cambio de color en cada una de las series?</a:t>
            </a:r>
          </a:p>
          <a:p>
            <a:pPr marL="0" indent="0" algn="just">
              <a:buFont typeface="Arial" pitchFamily="34" charset="0"/>
              <a:buNone/>
            </a:pPr>
            <a:r>
              <a:rPr lang="es-MX" sz="2000" dirty="0" smtClean="0">
                <a:latin typeface="Arial Narrow" panose="020B0606020202030204" pitchFamily="34" charset="0"/>
              </a:rPr>
              <a:t>Si la solución es acida o si es alcalina, indica el pH de las sustancia y da la cantidad de basicidad o acidez de la sustancia. </a:t>
            </a:r>
          </a:p>
          <a:p>
            <a:pPr algn="just"/>
            <a:endParaRPr lang="es-MX" sz="2000" dirty="0" smtClean="0">
              <a:latin typeface="Arial Narrow" panose="020B0606020202030204" pitchFamily="34" charset="0"/>
            </a:endParaRPr>
          </a:p>
          <a:p>
            <a:pPr algn="just"/>
            <a:r>
              <a:rPr lang="es-MX" sz="2000" dirty="0" smtClean="0">
                <a:latin typeface="Arial Narrow" panose="020B0606020202030204" pitchFamily="34" charset="0"/>
              </a:rPr>
              <a:t>¿Cómo se explica las diferencias en las cantidades de acido y base que hay que agregar a todos los tubos 2,3 y 4 de la series correspondientes para igualar la coloración con el tubo 1?</a:t>
            </a:r>
          </a:p>
          <a:p>
            <a:pPr marL="0" indent="0" algn="just">
              <a:buFont typeface="Arial" pitchFamily="34" charset="0"/>
              <a:buNone/>
            </a:pPr>
            <a:r>
              <a:rPr lang="es-MX" sz="2000" dirty="0" smtClean="0">
                <a:latin typeface="Arial Narrow" panose="020B0606020202030204" pitchFamily="34" charset="0"/>
              </a:rPr>
              <a:t>Ya que son soluciones amortiguadoras, que tienen un PH constante, se le tiene que agregar mayor cantidad de acido o de base para poder tener un PH constante.</a:t>
            </a:r>
          </a:p>
          <a:p>
            <a:endParaRPr lang="es-MX" dirty="0"/>
          </a:p>
        </p:txBody>
      </p:sp>
      <p:sp>
        <p:nvSpPr>
          <p:cNvPr id="3" name="Título 1"/>
          <p:cNvSpPr txBox="1">
            <a:spLocks/>
          </p:cNvSpPr>
          <p:nvPr/>
        </p:nvSpPr>
        <p:spPr>
          <a:xfrm>
            <a:off x="1130271" y="4089549"/>
            <a:ext cx="10058400" cy="729006"/>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s-MX" dirty="0" smtClean="0">
                <a:latin typeface="Britannic Bold" panose="020B0903060703020204" pitchFamily="34" charset="0"/>
              </a:rPr>
              <a:t>MANEJO DE RESIDUOS</a:t>
            </a:r>
            <a:endParaRPr lang="es-MX" dirty="0">
              <a:latin typeface="Britannic Bold" panose="020B0903060703020204" pitchFamily="34" charset="0"/>
            </a:endParaRPr>
          </a:p>
        </p:txBody>
      </p:sp>
      <p:sp>
        <p:nvSpPr>
          <p:cNvPr id="4" name="Marcador de contenido 2">
            <a:extLst>
              <a:ext uri="{FF2B5EF4-FFF2-40B4-BE49-F238E27FC236}">
                <a16:creationId xmlns:a16="http://schemas.microsoft.com/office/drawing/2014/main" xmlns="" id="{7FED5CCB-0B70-4451-A402-3329676CF62A}"/>
              </a:ext>
            </a:extLst>
          </p:cNvPr>
          <p:cNvSpPr txBox="1">
            <a:spLocks/>
          </p:cNvSpPr>
          <p:nvPr/>
        </p:nvSpPr>
        <p:spPr>
          <a:xfrm>
            <a:off x="1130271" y="5053227"/>
            <a:ext cx="10287000" cy="1082878"/>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buNone/>
            </a:pPr>
            <a:r>
              <a:rPr lang="es-MX" dirty="0"/>
              <a:t>Todas las soluciones utilizadas en esta práctica son inocuas y pueden desecharse en los lavabos.</a:t>
            </a:r>
          </a:p>
        </p:txBody>
      </p:sp>
    </p:spTree>
    <p:extLst>
      <p:ext uri="{BB962C8B-B14F-4D97-AF65-F5344CB8AC3E}">
        <p14:creationId xmlns:p14="http://schemas.microsoft.com/office/powerpoint/2010/main" val="69540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xmlns="" id="{CA9D53EC-E445-4B30-8276-EA3F77C8033F}"/>
              </a:ext>
            </a:extLst>
          </p:cNvPr>
          <p:cNvSpPr txBox="1">
            <a:spLocks/>
          </p:cNvSpPr>
          <p:nvPr/>
        </p:nvSpPr>
        <p:spPr>
          <a:xfrm>
            <a:off x="1085456" y="1228194"/>
            <a:ext cx="10515600" cy="1136934"/>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lgn="just">
              <a:buFont typeface="Arial" pitchFamily="34" charset="0"/>
              <a:buNone/>
            </a:pPr>
            <a:r>
              <a:rPr lang="es-MX" sz="2000" dirty="0" smtClean="0">
                <a:latin typeface="Arial Narrow" panose="020B0606020202030204" pitchFamily="34" charset="0"/>
              </a:rPr>
              <a:t>En esta práctica se logró observar determinar  mediante los videos de las generaciones anteriores el pH de las disoluciones que marcaba la práctica, las soluciones amortiguadoras o buffer.</a:t>
            </a:r>
          </a:p>
          <a:p>
            <a:pPr marL="0" indent="0" algn="just">
              <a:buFont typeface="Arial" pitchFamily="34" charset="0"/>
              <a:buNone/>
            </a:pPr>
            <a:r>
              <a:rPr lang="es-MX" sz="2000" dirty="0" smtClean="0">
                <a:latin typeface="Arial Narrow" panose="020B0606020202030204" pitchFamily="34" charset="0"/>
              </a:rPr>
              <a:t>Se observó el nivel y la coloración del pH de cada una de ellas.</a:t>
            </a:r>
          </a:p>
          <a:p>
            <a:endParaRPr lang="es-MX" dirty="0"/>
          </a:p>
        </p:txBody>
      </p:sp>
      <p:sp>
        <p:nvSpPr>
          <p:cNvPr id="3" name="Título 1"/>
          <p:cNvSpPr txBox="1">
            <a:spLocks/>
          </p:cNvSpPr>
          <p:nvPr/>
        </p:nvSpPr>
        <p:spPr>
          <a:xfrm>
            <a:off x="920153" y="552265"/>
            <a:ext cx="10058400" cy="729006"/>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s-MX" dirty="0" smtClean="0">
                <a:latin typeface="Britannic Bold" panose="020B0903060703020204" pitchFamily="34" charset="0"/>
              </a:rPr>
              <a:t>CONCLUSIÓN</a:t>
            </a:r>
            <a:endParaRPr lang="es-MX" dirty="0">
              <a:latin typeface="Britannic Bold" panose="020B0903060703020204" pitchFamily="34" charset="0"/>
            </a:endParaRPr>
          </a:p>
        </p:txBody>
      </p:sp>
      <p:sp>
        <p:nvSpPr>
          <p:cNvPr id="4" name="Título 1"/>
          <p:cNvSpPr txBox="1">
            <a:spLocks/>
          </p:cNvSpPr>
          <p:nvPr/>
        </p:nvSpPr>
        <p:spPr>
          <a:xfrm>
            <a:off x="1314056" y="2405402"/>
            <a:ext cx="10058400" cy="729006"/>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s-MX" dirty="0" smtClean="0">
                <a:latin typeface="Britannic Bold" panose="020B0903060703020204" pitchFamily="34" charset="0"/>
              </a:rPr>
              <a:t>OBSERVACIONES</a:t>
            </a:r>
            <a:endParaRPr lang="es-MX" dirty="0">
              <a:latin typeface="Britannic Bold" panose="020B0903060703020204" pitchFamily="34" charset="0"/>
            </a:endParaRPr>
          </a:p>
        </p:txBody>
      </p:sp>
      <p:sp>
        <p:nvSpPr>
          <p:cNvPr id="7" name="Marcador de contenido 2">
            <a:extLst>
              <a:ext uri="{FF2B5EF4-FFF2-40B4-BE49-F238E27FC236}">
                <a16:creationId xmlns:a16="http://schemas.microsoft.com/office/drawing/2014/main" xmlns="" id="{0A890F3C-9577-437A-9ECE-9019A6704D81}"/>
              </a:ext>
            </a:extLst>
          </p:cNvPr>
          <p:cNvSpPr txBox="1">
            <a:spLocks/>
          </p:cNvSpPr>
          <p:nvPr/>
        </p:nvSpPr>
        <p:spPr>
          <a:xfrm>
            <a:off x="1085456" y="3081604"/>
            <a:ext cx="10515600" cy="1759786"/>
          </a:xfrm>
          <a:prstGeom prst="rect">
            <a:avLst/>
          </a:prstGeom>
        </p:spPr>
        <p:txBody>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r>
              <a:rPr lang="es-MX" sz="2000" dirty="0" smtClean="0">
                <a:latin typeface="Arial Narrow" panose="020B0606020202030204" pitchFamily="34" charset="0"/>
              </a:rPr>
              <a:t>En la serie 2 se trata de una solución acida. El primer tubo que era el de referencia contenía 10 gotas de </a:t>
            </a:r>
            <a:r>
              <a:rPr lang="es-MX" sz="2000" dirty="0" err="1" smtClean="0">
                <a:latin typeface="Arial Narrow" panose="020B0606020202030204" pitchFamily="34" charset="0"/>
              </a:rPr>
              <a:t>HCl</a:t>
            </a:r>
            <a:r>
              <a:rPr lang="es-MX" sz="2000" dirty="0" smtClean="0">
                <a:latin typeface="Arial Narrow" panose="020B0606020202030204" pitchFamily="34" charset="0"/>
              </a:rPr>
              <a:t>. A los siguientes 3 tubos le agregamos diversas cantidades de gotas para que llegaran a su PH constante con referencia en el tubo 1.</a:t>
            </a:r>
          </a:p>
          <a:p>
            <a:r>
              <a:rPr lang="es-MX" sz="2000" dirty="0" smtClean="0">
                <a:latin typeface="Arial Narrow" panose="020B0606020202030204" pitchFamily="34" charset="0"/>
              </a:rPr>
              <a:t>En la serie 3 se trata de soluciones básicas. Igual a los tubos 2, 3 y 4 calculamos el numero de gotas que teníamos que agregar para llegar al PH del tubo 1, el de referencia.</a:t>
            </a:r>
          </a:p>
          <a:p>
            <a:endParaRPr lang="es-MX" dirty="0"/>
          </a:p>
        </p:txBody>
      </p:sp>
      <p:pic>
        <p:nvPicPr>
          <p:cNvPr id="8" name="Imagen 7">
            <a:extLst>
              <a:ext uri="{FF2B5EF4-FFF2-40B4-BE49-F238E27FC236}">
                <a16:creationId xmlns:a16="http://schemas.microsoft.com/office/drawing/2014/main" xmlns="" id="{DDB8A82D-2C19-44A9-B1F5-83904E96F2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412" b="22353"/>
          <a:stretch/>
        </p:blipFill>
        <p:spPr>
          <a:xfrm>
            <a:off x="7792681" y="4685909"/>
            <a:ext cx="3808375" cy="1663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338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rot="16200000">
            <a:off x="-2010230" y="2748914"/>
            <a:ext cx="6815669" cy="151553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4800" dirty="0" smtClean="0">
                <a:latin typeface="Britannic Bold" panose="020B0903060703020204" pitchFamily="34" charset="0"/>
              </a:rPr>
              <a:t>INFOGRAFÍA</a:t>
            </a:r>
            <a:endParaRPr lang="es-MX" sz="4800" dirty="0">
              <a:latin typeface="Britannic Bold" panose="020B0903060703020204" pitchFamily="34" charset="0"/>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48783"/>
          <a:stretch/>
        </p:blipFill>
        <p:spPr>
          <a:xfrm>
            <a:off x="3080084" y="529389"/>
            <a:ext cx="6910323" cy="5851164"/>
          </a:xfrm>
          <a:prstGeom prst="rect">
            <a:avLst/>
          </a:prstGeom>
        </p:spPr>
      </p:pic>
    </p:spTree>
    <p:extLst>
      <p:ext uri="{BB962C8B-B14F-4D97-AF65-F5344CB8AC3E}">
        <p14:creationId xmlns:p14="http://schemas.microsoft.com/office/powerpoint/2010/main" val="125437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latin typeface="Britannic Bold" panose="020B0903060703020204" pitchFamily="34" charset="0"/>
              </a:rPr>
              <a:t>FUNDAMENTO</a:t>
            </a:r>
            <a:endParaRPr lang="es-MX" dirty="0">
              <a:latin typeface="Britannic Bold" panose="020B0903060703020204" pitchFamily="34" charset="0"/>
            </a:endParaRPr>
          </a:p>
        </p:txBody>
      </p:sp>
      <p:sp>
        <p:nvSpPr>
          <p:cNvPr id="3" name="Marcador de contenido 2"/>
          <p:cNvSpPr>
            <a:spLocks noGrp="1"/>
          </p:cNvSpPr>
          <p:nvPr>
            <p:ph idx="1"/>
          </p:nvPr>
        </p:nvSpPr>
        <p:spPr/>
        <p:txBody>
          <a:bodyPr>
            <a:normAutofit fontScale="92500" lnSpcReduction="10000"/>
          </a:bodyPr>
          <a:lstStyle/>
          <a:p>
            <a:pPr marL="0" indent="0" algn="just">
              <a:buNone/>
            </a:pPr>
            <a:r>
              <a:rPr lang="es-MX" dirty="0"/>
              <a:t>Existen ciertas soluciones a las cuales se pueden adicionar cantidades relativamente grandes de ácidos o álcalis sin alterar de manera significativa su pH. Por tal motivo se les denomina soluciones reguladoras, amortiguadoras, buffer o tampón. Lo que resulta evidente es que dichas soluciones tienen una acción amortiguadora, entendiéndose por ésta “la capacidad de resistir la adición o pérdida de iones hidrógeno o de iones hidroxilo sin que se produzca un cambio acentuado en su pH”. Si bien es cierto que los ácidos y las bases fuertes pueden actuar como amortiguadores, en circunstancias ordinarias la acción amortiguadora se debe a la presencia en la solución de un sistema formado por un ácido o por una base débil y su sal correspondiente (ácido-base conjugado). Por lo que esta propiedad se aprovecha para preparar soluciones que mantienen un pH constante. La regulación fisicoquímica tiene lugar en todos los medios que contienen reguladores, constituidos principalmente por ácidos o bases débiles y sus sales. Por ejemplo el de fosfatos H2PO4 - / HPO4 = con un pH de 7.2 (o 6.8 a la temperatura corporal), es el principal amortiguador intracelular. El principal amortiguador extracelular en la sangre y líquidos intersticiales es el sistema bicarbonato H2CO3 / HCO3 - con un pH de 6.1.</a:t>
            </a:r>
          </a:p>
        </p:txBody>
      </p:sp>
    </p:spTree>
    <p:extLst>
      <p:ext uri="{BB962C8B-B14F-4D97-AF65-F5344CB8AC3E}">
        <p14:creationId xmlns:p14="http://schemas.microsoft.com/office/powerpoint/2010/main" val="3348861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50" t="51111" r="-350" b="2624"/>
          <a:stretch/>
        </p:blipFill>
        <p:spPr>
          <a:xfrm>
            <a:off x="2187527" y="441596"/>
            <a:ext cx="7870874" cy="6019989"/>
          </a:xfrm>
          <a:prstGeom prst="rect">
            <a:avLst/>
          </a:prstGeom>
        </p:spPr>
      </p:pic>
    </p:spTree>
    <p:extLst>
      <p:ext uri="{BB962C8B-B14F-4D97-AF65-F5344CB8AC3E}">
        <p14:creationId xmlns:p14="http://schemas.microsoft.com/office/powerpoint/2010/main" val="100033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2316" y="546342"/>
            <a:ext cx="10427368" cy="1371600"/>
          </a:xfrm>
        </p:spPr>
        <p:txBody>
          <a:bodyPr>
            <a:normAutofit/>
          </a:bodyPr>
          <a:lstStyle/>
          <a:p>
            <a:pPr algn="ctr"/>
            <a:r>
              <a:rPr lang="es-MX" dirty="0" smtClean="0">
                <a:latin typeface="Britannic Bold" panose="020B0903060703020204" pitchFamily="34" charset="0"/>
              </a:rPr>
              <a:t>CUESTIONARIO DE PRE LABORATORIO</a:t>
            </a:r>
            <a:endParaRPr lang="es-MX" dirty="0">
              <a:latin typeface="Britannic Bold" panose="020B0903060703020204" pitchFamily="34" charset="0"/>
            </a:endParaRPr>
          </a:p>
        </p:txBody>
      </p:sp>
      <p:sp>
        <p:nvSpPr>
          <p:cNvPr id="4" name="2 Marcador de contenido"/>
          <p:cNvSpPr>
            <a:spLocks noGrp="1"/>
          </p:cNvSpPr>
          <p:nvPr>
            <p:ph idx="1"/>
          </p:nvPr>
        </p:nvSpPr>
        <p:spPr>
          <a:xfrm>
            <a:off x="1078832" y="1910831"/>
            <a:ext cx="10034336" cy="4386605"/>
          </a:xfrm>
        </p:spPr>
        <p:txBody>
          <a:bodyPr>
            <a:noAutofit/>
          </a:bodyPr>
          <a:lstStyle/>
          <a:p>
            <a:pPr marL="514350" indent="-514350" algn="just">
              <a:buFont typeface="+mj-lt"/>
              <a:buAutoNum type="arabicPeriod"/>
            </a:pPr>
            <a:r>
              <a:rPr lang="es-MX" sz="2400" b="1" dirty="0" smtClean="0">
                <a:latin typeface="Arial Narrow" panose="020B0606020202030204" pitchFamily="34" charset="0"/>
              </a:rPr>
              <a:t>Investigar qué sustancias se requieren para preparar la solución amortiguadora de fosfatos</a:t>
            </a:r>
          </a:p>
          <a:p>
            <a:pPr marL="0" indent="0" algn="just">
              <a:buNone/>
            </a:pPr>
            <a:r>
              <a:rPr lang="es-MX" sz="2400" dirty="0" smtClean="0">
                <a:latin typeface="Arial Narrow" panose="020B0606020202030204" pitchFamily="34" charset="0"/>
              </a:rPr>
              <a:t>	F</a:t>
            </a:r>
            <a:r>
              <a:rPr lang="es-MX" sz="2400" dirty="0" smtClean="0">
                <a:effectLst/>
                <a:latin typeface="Arial Narrow" panose="020B0606020202030204" pitchFamily="34" charset="0"/>
              </a:rPr>
              <a:t>osfato mono potásico(KH</a:t>
            </a:r>
            <a:r>
              <a:rPr lang="es-MX" sz="2400" baseline="-25000" dirty="0" smtClean="0">
                <a:effectLst/>
                <a:latin typeface="Arial Narrow" panose="020B0606020202030204" pitchFamily="34" charset="0"/>
              </a:rPr>
              <a:t>2</a:t>
            </a:r>
            <a:r>
              <a:rPr lang="es-MX" sz="2400" dirty="0" smtClean="0">
                <a:effectLst/>
                <a:latin typeface="Arial Narrow" panose="020B0606020202030204" pitchFamily="34" charset="0"/>
              </a:rPr>
              <a:t>PO</a:t>
            </a:r>
            <a:r>
              <a:rPr lang="es-MX" sz="2400" baseline="-25000" dirty="0" smtClean="0">
                <a:effectLst/>
                <a:latin typeface="Arial Narrow" panose="020B0606020202030204" pitchFamily="34" charset="0"/>
              </a:rPr>
              <a:t>4</a:t>
            </a:r>
            <a:r>
              <a:rPr lang="es-MX" sz="2400" dirty="0" smtClean="0">
                <a:effectLst/>
                <a:latin typeface="Arial Narrow" panose="020B0606020202030204" pitchFamily="34" charset="0"/>
              </a:rPr>
              <a:t>), Fosfato sódico 	(Na</a:t>
            </a:r>
            <a:r>
              <a:rPr lang="es-MX" sz="2400" baseline="-25000" dirty="0" smtClean="0">
                <a:effectLst/>
                <a:latin typeface="Arial Narrow" panose="020B0606020202030204" pitchFamily="34" charset="0"/>
              </a:rPr>
              <a:t>2</a:t>
            </a:r>
            <a:r>
              <a:rPr lang="es-MX" sz="2400" dirty="0" smtClean="0">
                <a:effectLst/>
                <a:latin typeface="Arial Narrow" panose="020B0606020202030204" pitchFamily="34" charset="0"/>
              </a:rPr>
              <a:t>HPO) y agua destilada.</a:t>
            </a:r>
          </a:p>
          <a:p>
            <a:pPr marL="514350" indent="-514350" algn="just">
              <a:buFont typeface="+mj-lt"/>
              <a:buAutoNum type="arabicPeriod" startAt="2"/>
            </a:pPr>
            <a:r>
              <a:rPr lang="es-MX" sz="2400" b="1" dirty="0" smtClean="0">
                <a:latin typeface="Arial Narrow" panose="020B0606020202030204" pitchFamily="34" charset="0"/>
                <a:cs typeface="Arial" panose="020B0604020202020204" pitchFamily="34" charset="0"/>
              </a:rPr>
              <a:t>Investigar</a:t>
            </a:r>
            <a:r>
              <a:rPr lang="es-MX" sz="2400" b="1" dirty="0" smtClean="0">
                <a:latin typeface="Arial Narrow" panose="020B0606020202030204" pitchFamily="34" charset="0"/>
              </a:rPr>
              <a:t> qué sustancias se emplean para preparar soluciones buffer de carbonatos.</a:t>
            </a:r>
          </a:p>
          <a:p>
            <a:pPr marL="0" indent="0" algn="just">
              <a:buNone/>
            </a:pPr>
            <a:r>
              <a:rPr lang="es-MX" sz="2400" dirty="0" smtClean="0">
                <a:latin typeface="Arial Narrow" panose="020B0606020202030204" pitchFamily="34" charset="0"/>
              </a:rPr>
              <a:t>	Bicarbonato de sodio (NaHCO₃), Carbonato de sodio 	(Na</a:t>
            </a:r>
            <a:r>
              <a:rPr lang="es-MX" sz="2400" baseline="-25000" dirty="0" smtClean="0">
                <a:latin typeface="Arial Narrow" panose="020B0606020202030204" pitchFamily="34" charset="0"/>
              </a:rPr>
              <a:t>2</a:t>
            </a:r>
            <a:r>
              <a:rPr lang="es-MX" sz="2400" dirty="0" smtClean="0">
                <a:latin typeface="Arial Narrow" panose="020B0606020202030204" pitchFamily="34" charset="0"/>
              </a:rPr>
              <a:t>CO</a:t>
            </a:r>
            <a:r>
              <a:rPr lang="es-MX" sz="2400" baseline="-25000" dirty="0" smtClean="0">
                <a:latin typeface="Arial Narrow" panose="020B0606020202030204" pitchFamily="34" charset="0"/>
              </a:rPr>
              <a:t>3</a:t>
            </a:r>
            <a:r>
              <a:rPr lang="es-MX" sz="2400" dirty="0" smtClean="0">
                <a:latin typeface="Arial Narrow" panose="020B0606020202030204" pitchFamily="34" charset="0"/>
              </a:rPr>
              <a:t>) y agua destilada.</a:t>
            </a:r>
          </a:p>
          <a:p>
            <a:pPr marL="514350" indent="-514350" algn="just">
              <a:buFont typeface="+mj-lt"/>
              <a:buAutoNum type="arabicPeriod" startAt="3"/>
            </a:pPr>
            <a:r>
              <a:rPr lang="es-MX" sz="2400" b="1" dirty="0" smtClean="0">
                <a:latin typeface="Arial Narrow" panose="020B0606020202030204" pitchFamily="34" charset="0"/>
              </a:rPr>
              <a:t>Investigar cuáles son las sustancias que se emplean para preparar soluciones buffer de acetatos.</a:t>
            </a:r>
          </a:p>
          <a:p>
            <a:pPr marL="0" indent="0" algn="just">
              <a:buNone/>
            </a:pPr>
            <a:r>
              <a:rPr lang="es-MX" sz="2400" dirty="0" smtClean="0">
                <a:latin typeface="Arial Narrow" panose="020B0606020202030204" pitchFamily="34" charset="0"/>
              </a:rPr>
              <a:t>	Ácido acético (CH₃COOH), acetato de sodio 	(C</a:t>
            </a:r>
            <a:r>
              <a:rPr lang="es-MX" sz="2400" baseline="-25000" dirty="0" smtClean="0">
                <a:latin typeface="Arial Narrow" panose="020B0606020202030204" pitchFamily="34" charset="0"/>
              </a:rPr>
              <a:t>2</a:t>
            </a:r>
            <a:r>
              <a:rPr lang="es-MX" sz="2400" dirty="0" smtClean="0">
                <a:latin typeface="Arial Narrow" panose="020B0606020202030204" pitchFamily="34" charset="0"/>
              </a:rPr>
              <a:t>H</a:t>
            </a:r>
            <a:r>
              <a:rPr lang="es-MX" sz="2400" baseline="-25000" dirty="0" smtClean="0">
                <a:latin typeface="Arial Narrow" panose="020B0606020202030204" pitchFamily="34" charset="0"/>
              </a:rPr>
              <a:t>3</a:t>
            </a:r>
            <a:r>
              <a:rPr lang="es-MX" sz="2400" dirty="0" smtClean="0">
                <a:latin typeface="Arial Narrow" panose="020B0606020202030204" pitchFamily="34" charset="0"/>
              </a:rPr>
              <a:t>NaO</a:t>
            </a:r>
            <a:r>
              <a:rPr lang="es-MX" sz="2400" baseline="-25000" dirty="0" smtClean="0">
                <a:latin typeface="Arial Narrow" panose="020B0606020202030204" pitchFamily="34" charset="0"/>
              </a:rPr>
              <a:t>2</a:t>
            </a:r>
            <a:r>
              <a:rPr lang="es-MX" sz="2400" dirty="0" smtClean="0">
                <a:latin typeface="Arial Narrow" panose="020B0606020202030204" pitchFamily="34" charset="0"/>
              </a:rPr>
              <a:t>) y agua destilada.</a:t>
            </a:r>
            <a:endParaRPr lang="es-MX" sz="2400" dirty="0">
              <a:latin typeface="Arial Narrow" panose="020B0606020202030204" pitchFamily="34" charset="0"/>
            </a:endParaRPr>
          </a:p>
        </p:txBody>
      </p:sp>
    </p:spTree>
    <p:extLst>
      <p:ext uri="{BB962C8B-B14F-4D97-AF65-F5344CB8AC3E}">
        <p14:creationId xmlns:p14="http://schemas.microsoft.com/office/powerpoint/2010/main" val="192072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8881" t="13652" r="28608" b="7401"/>
          <a:stretch/>
        </p:blipFill>
        <p:spPr>
          <a:xfrm>
            <a:off x="1828799" y="577515"/>
            <a:ext cx="8133347" cy="5775158"/>
          </a:xfrm>
          <a:prstGeom prst="rect">
            <a:avLst/>
          </a:prstGeom>
        </p:spPr>
      </p:pic>
    </p:spTree>
    <p:extLst>
      <p:ext uri="{BB962C8B-B14F-4D97-AF65-F5344CB8AC3E}">
        <p14:creationId xmlns:p14="http://schemas.microsoft.com/office/powerpoint/2010/main" val="378314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60857112"/>
              </p:ext>
            </p:extLst>
          </p:nvPr>
        </p:nvGraphicFramePr>
        <p:xfrm>
          <a:off x="2456597" y="600501"/>
          <a:ext cx="8980660" cy="5624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rot="16200000">
            <a:off x="-1941860" y="2692399"/>
            <a:ext cx="6815669" cy="151553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4800" dirty="0" smtClean="0">
                <a:latin typeface="Britannic Bold" panose="020B0903060703020204" pitchFamily="34" charset="0"/>
              </a:rPr>
              <a:t>DIAGRAMA DE </a:t>
            </a:r>
            <a:r>
              <a:rPr lang="es-MX" sz="5400" dirty="0" smtClean="0">
                <a:latin typeface="Britannic Bold" panose="020B0903060703020204" pitchFamily="34" charset="0"/>
              </a:rPr>
              <a:t>BLOQUES</a:t>
            </a:r>
            <a:endParaRPr lang="es-MX" sz="4800" dirty="0">
              <a:latin typeface="Britannic Bold" panose="020B0903060703020204" pitchFamily="34" charset="0"/>
            </a:endParaRPr>
          </a:p>
        </p:txBody>
      </p:sp>
    </p:spTree>
    <p:extLst>
      <p:ext uri="{BB962C8B-B14F-4D97-AF65-F5344CB8AC3E}">
        <p14:creationId xmlns:p14="http://schemas.microsoft.com/office/powerpoint/2010/main" val="134471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30143" y="1633075"/>
            <a:ext cx="9261394" cy="461665"/>
          </a:xfrm>
          <a:prstGeom prst="rect">
            <a:avLst/>
          </a:prstGeom>
        </p:spPr>
        <p:txBody>
          <a:bodyPr wrap="square">
            <a:spAutoFit/>
          </a:bodyPr>
          <a:lstStyle/>
          <a:p>
            <a:pPr marL="342900" indent="-342900">
              <a:buAutoNum type="arabicPeriod"/>
            </a:pPr>
            <a:r>
              <a:rPr lang="es-MX" sz="2400" dirty="0" smtClean="0">
                <a:latin typeface="Arial Narrow" panose="020B0606020202030204" pitchFamily="34" charset="0"/>
                <a:cs typeface="Arial" panose="020B0604020202020204" pitchFamily="34" charset="0"/>
              </a:rPr>
              <a:t>Se disponen 3 series de 4 tubos de ensayo. Se enumeran los tubos del 1 al 4.</a:t>
            </a: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12500" b="58464" l="0" r="93119"/>
                    </a14:imgEffect>
                  </a14:imgLayer>
                </a14:imgProps>
              </a:ext>
            </a:extLst>
          </a:blip>
          <a:srcRect t="12500" r="6977" b="41346"/>
          <a:stretch/>
        </p:blipFill>
        <p:spPr>
          <a:xfrm>
            <a:off x="655471" y="2976428"/>
            <a:ext cx="11086847" cy="3092693"/>
          </a:xfrm>
          <a:prstGeom prst="rect">
            <a:avLst/>
          </a:prstGeom>
        </p:spPr>
      </p:pic>
      <p:sp>
        <p:nvSpPr>
          <p:cNvPr id="6" name="CuadroTexto 5"/>
          <p:cNvSpPr txBox="1"/>
          <p:nvPr/>
        </p:nvSpPr>
        <p:spPr>
          <a:xfrm flipH="1">
            <a:off x="3721295" y="678073"/>
            <a:ext cx="4660751" cy="707886"/>
          </a:xfrm>
          <a:prstGeom prst="rect">
            <a:avLst/>
          </a:prstGeom>
          <a:noFill/>
        </p:spPr>
        <p:txBody>
          <a:bodyPr wrap="square" rtlCol="0">
            <a:spAutoFit/>
          </a:bodyPr>
          <a:lstStyle/>
          <a:p>
            <a:r>
              <a:rPr lang="es-MX" sz="4000" dirty="0" smtClean="0">
                <a:latin typeface="Arial Rounded MT Bold" panose="020F0704030504030204" pitchFamily="34" charset="0"/>
              </a:rPr>
              <a:t>PROCEDIMIENTO</a:t>
            </a:r>
            <a:endParaRPr lang="es-MX" sz="4000" dirty="0">
              <a:latin typeface="Arial Rounded MT Bold" panose="020F0704030504030204" pitchFamily="34" charset="0"/>
            </a:endParaRPr>
          </a:p>
        </p:txBody>
      </p:sp>
    </p:spTree>
    <p:extLst>
      <p:ext uri="{BB962C8B-B14F-4D97-AF65-F5344CB8AC3E}">
        <p14:creationId xmlns:p14="http://schemas.microsoft.com/office/powerpoint/2010/main" val="405792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8594" b="96094" l="4319" r="95900">
                        <a14:foregroundMark x1="88507" y1="10807" x2="73719" y2="38802"/>
                      </a14:backgroundRemoval>
                    </a14:imgEffect>
                  </a14:imgLayer>
                </a14:imgProps>
              </a:ext>
            </a:extLst>
          </a:blip>
          <a:srcRect l="4350" t="8878" r="4264" b="3968"/>
          <a:stretch/>
        </p:blipFill>
        <p:spPr>
          <a:xfrm>
            <a:off x="669867" y="506665"/>
            <a:ext cx="10856385" cy="5820993"/>
          </a:xfrm>
          <a:prstGeom prst="rect">
            <a:avLst/>
          </a:prstGeom>
        </p:spPr>
      </p:pic>
      <p:sp>
        <p:nvSpPr>
          <p:cNvPr id="7" name="Rectángulo 6"/>
          <p:cNvSpPr/>
          <p:nvPr/>
        </p:nvSpPr>
        <p:spPr>
          <a:xfrm>
            <a:off x="669867" y="919627"/>
            <a:ext cx="8949164" cy="461665"/>
          </a:xfrm>
          <a:prstGeom prst="rect">
            <a:avLst/>
          </a:prstGeom>
        </p:spPr>
        <p:txBody>
          <a:bodyPr wrap="square">
            <a:spAutoFit/>
          </a:bodyPr>
          <a:lstStyle/>
          <a:p>
            <a:pPr algn="just"/>
            <a:r>
              <a:rPr lang="es-MX" sz="2400" dirty="0" smtClean="0">
                <a:latin typeface="Arial Narrow" panose="020B0606020202030204" pitchFamily="34" charset="0"/>
                <a:cs typeface="Arial" panose="020B0604020202020204" pitchFamily="34" charset="0"/>
              </a:rPr>
              <a:t>2. Se colocan en los tubos #1 de c/serie 5 ml de agua destilada hervida y fría.</a:t>
            </a:r>
          </a:p>
        </p:txBody>
      </p:sp>
    </p:spTree>
    <p:extLst>
      <p:ext uri="{BB962C8B-B14F-4D97-AF65-F5344CB8AC3E}">
        <p14:creationId xmlns:p14="http://schemas.microsoft.com/office/powerpoint/2010/main" val="3713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9375" b="95964" l="4173" r="97584">
                        <a14:foregroundMark x1="75329" y1="48698" x2="96413" y2="11198"/>
                      </a14:backgroundRemoval>
                    </a14:imgEffect>
                  </a14:imgLayer>
                </a14:imgProps>
              </a:ext>
            </a:extLst>
          </a:blip>
          <a:srcRect l="4821" t="9871" r="2590" b="4415"/>
          <a:stretch/>
        </p:blipFill>
        <p:spPr>
          <a:xfrm>
            <a:off x="702837" y="510553"/>
            <a:ext cx="10993284" cy="5721805"/>
          </a:xfrm>
          <a:prstGeom prst="rect">
            <a:avLst/>
          </a:prstGeom>
        </p:spPr>
      </p:pic>
      <p:sp>
        <p:nvSpPr>
          <p:cNvPr id="3" name="Rectángulo 2"/>
          <p:cNvSpPr/>
          <p:nvPr/>
        </p:nvSpPr>
        <p:spPr>
          <a:xfrm>
            <a:off x="919405" y="1015879"/>
            <a:ext cx="8949164" cy="461665"/>
          </a:xfrm>
          <a:prstGeom prst="rect">
            <a:avLst/>
          </a:prstGeom>
        </p:spPr>
        <p:txBody>
          <a:bodyPr wrap="square">
            <a:spAutoFit/>
          </a:bodyPr>
          <a:lstStyle/>
          <a:p>
            <a:r>
              <a:rPr lang="es-MX" sz="2400" dirty="0">
                <a:latin typeface="Arial Narrow" panose="020B0606020202030204" pitchFamily="34" charset="0"/>
                <a:cs typeface="Arial" panose="020B0604020202020204" pitchFamily="34" charset="0"/>
              </a:rPr>
              <a:t>3</a:t>
            </a:r>
            <a:r>
              <a:rPr lang="es-MX" sz="2400" dirty="0" smtClean="0">
                <a:latin typeface="Arial Narrow" panose="020B0606020202030204" pitchFamily="34" charset="0"/>
                <a:cs typeface="Arial" panose="020B0604020202020204" pitchFamily="34" charset="0"/>
              </a:rPr>
              <a:t>. En los tubos #2 se agregan 5 ml de solución KCl al 1% </a:t>
            </a:r>
          </a:p>
        </p:txBody>
      </p:sp>
    </p:spTree>
    <p:extLst>
      <p:ext uri="{BB962C8B-B14F-4D97-AF65-F5344CB8AC3E}">
        <p14:creationId xmlns:p14="http://schemas.microsoft.com/office/powerpoint/2010/main" val="306014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1172" b="92318" l="1391" r="95242">
                        <a14:foregroundMark x1="57540" y1="4427" x2="57540" y2="4427"/>
                        <a14:foregroundMark x1="77452" y1="41276" x2="57906" y2="5078"/>
                        <a14:foregroundMark x1="78184" y1="38281" x2="86018" y2="33984"/>
                        <a14:foregroundMark x1="81918" y1="39583" x2="94143" y2="38932"/>
                      </a14:backgroundRemoval>
                    </a14:imgEffect>
                  </a14:imgLayer>
                </a14:imgProps>
              </a:ext>
            </a:extLst>
          </a:blip>
          <a:srcRect l="1684" t="1822" r="5198" b="9376"/>
          <a:stretch/>
        </p:blipFill>
        <p:spPr>
          <a:xfrm>
            <a:off x="601236" y="722897"/>
            <a:ext cx="10607842" cy="5687538"/>
          </a:xfrm>
          <a:prstGeom prst="rect">
            <a:avLst/>
          </a:prstGeom>
        </p:spPr>
      </p:pic>
      <mc:AlternateContent xmlns:mc="http://schemas.openxmlformats.org/markup-compatibility/2006">
        <mc:Choice xmlns:a14="http://schemas.microsoft.com/office/drawing/2010/main" Requires="a14">
          <p:sp>
            <p:nvSpPr>
              <p:cNvPr id="3" name="Rectángulo 2"/>
              <p:cNvSpPr/>
              <p:nvPr/>
            </p:nvSpPr>
            <p:spPr>
              <a:xfrm>
                <a:off x="601236" y="899001"/>
                <a:ext cx="6367975" cy="2308324"/>
              </a:xfrm>
              <a:prstGeom prst="rect">
                <a:avLst/>
              </a:prstGeom>
            </p:spPr>
            <p:txBody>
              <a:bodyPr wrap="square">
                <a:spAutoFit/>
              </a:bodyPr>
              <a:lstStyle/>
              <a:p>
                <a:pPr lvl="0" algn="just"/>
                <a:r>
                  <a:rPr lang="es-MX" sz="2400" dirty="0" smtClean="0">
                    <a:solidFill>
                      <a:schemeClr val="tx1"/>
                    </a:solidFill>
                    <a:latin typeface="Arial Narrow" panose="020B0606020202030204" pitchFamily="34" charset="0"/>
                    <a:cs typeface="Arial" panose="020B0604020202020204" pitchFamily="34" charset="0"/>
                  </a:rPr>
                  <a:t>4. </a:t>
                </a:r>
                <a:r>
                  <a:rPr lang="es-MX" sz="2400" dirty="0">
                    <a:solidFill>
                      <a:schemeClr val="tx1"/>
                    </a:solidFill>
                    <a:latin typeface="Arial Narrow" panose="020B0606020202030204" pitchFamily="34" charset="0"/>
                    <a:cs typeface="Arial" panose="020B0604020202020204" pitchFamily="34" charset="0"/>
                  </a:rPr>
                  <a:t>En los tubos #3 se agregan 2 mL de solución de fosfato diácido de potasio (</a:t>
                </a:r>
                <a14:m>
                  <m:oMath xmlns:m="http://schemas.openxmlformats.org/officeDocument/2006/math">
                    <m:r>
                      <a:rPr lang="es-MX" sz="2400" i="1">
                        <a:solidFill>
                          <a:schemeClr val="tx1"/>
                        </a:solidFill>
                        <a:latin typeface="Cambria Math" panose="02040503050406030204" pitchFamily="18" charset="0"/>
                      </a:rPr>
                      <m:t>𝐾</m:t>
                    </m:r>
                    <m:sSub>
                      <m:sSubPr>
                        <m:ctrlPr>
                          <a:rPr lang="es-MX" sz="2400" i="1">
                            <a:solidFill>
                              <a:schemeClr val="tx1"/>
                            </a:solidFill>
                            <a:latin typeface="Cambria Math" panose="02040503050406030204" pitchFamily="18" charset="0"/>
                          </a:rPr>
                        </m:ctrlPr>
                      </m:sSubPr>
                      <m:e>
                        <m:r>
                          <a:rPr lang="es-MX" sz="2400" i="1">
                            <a:solidFill>
                              <a:schemeClr val="tx1"/>
                            </a:solidFill>
                            <a:latin typeface="Cambria Math" panose="02040503050406030204" pitchFamily="18" charset="0"/>
                          </a:rPr>
                          <m:t>𝐻</m:t>
                        </m:r>
                      </m:e>
                      <m:sub>
                        <m:r>
                          <a:rPr lang="es-MX" sz="2400" i="1">
                            <a:solidFill>
                              <a:schemeClr val="tx1"/>
                            </a:solidFill>
                            <a:latin typeface="Cambria Math" panose="02040503050406030204" pitchFamily="18" charset="0"/>
                          </a:rPr>
                          <m:t>2</m:t>
                        </m:r>
                      </m:sub>
                    </m:sSub>
                    <m:r>
                      <a:rPr lang="es-MX" sz="2400" i="1">
                        <a:solidFill>
                          <a:schemeClr val="tx1"/>
                        </a:solidFill>
                        <a:latin typeface="Cambria Math" panose="02040503050406030204" pitchFamily="18" charset="0"/>
                      </a:rPr>
                      <m:t>𝑃</m:t>
                    </m:r>
                    <m:sSub>
                      <m:sSubPr>
                        <m:ctrlPr>
                          <a:rPr lang="es-MX" sz="2400" i="1">
                            <a:solidFill>
                              <a:schemeClr val="tx1"/>
                            </a:solidFill>
                            <a:latin typeface="Cambria Math" panose="02040503050406030204" pitchFamily="18" charset="0"/>
                          </a:rPr>
                        </m:ctrlPr>
                      </m:sSubPr>
                      <m:e>
                        <m:r>
                          <a:rPr lang="es-MX" sz="2400" i="1">
                            <a:solidFill>
                              <a:schemeClr val="tx1"/>
                            </a:solidFill>
                            <a:latin typeface="Cambria Math" panose="02040503050406030204" pitchFamily="18" charset="0"/>
                          </a:rPr>
                          <m:t>𝑂</m:t>
                        </m:r>
                      </m:e>
                      <m:sub>
                        <m:r>
                          <a:rPr lang="es-MX" sz="2400" i="1">
                            <a:solidFill>
                              <a:schemeClr val="tx1"/>
                            </a:solidFill>
                            <a:latin typeface="Cambria Math" panose="02040503050406030204" pitchFamily="18" charset="0"/>
                          </a:rPr>
                          <m:t>4</m:t>
                        </m:r>
                      </m:sub>
                    </m:sSub>
                  </m:oMath>
                </a14:m>
                <a:r>
                  <a:rPr lang="es-MX" sz="2400" dirty="0">
                    <a:solidFill>
                      <a:schemeClr val="tx1"/>
                    </a:solidFill>
                    <a:latin typeface="Arial Narrow" panose="020B0606020202030204" pitchFamily="34" charset="0"/>
                    <a:cs typeface="Arial" panose="020B0604020202020204" pitchFamily="34" charset="0"/>
                  </a:rPr>
                  <a:t>) 0.01 M y 3 ml de solución de fosfato monoácido disódico (</a:t>
                </a:r>
                <a14:m>
                  <m:oMath xmlns:m="http://schemas.openxmlformats.org/officeDocument/2006/math">
                    <m:r>
                      <a:rPr lang="es-MX" sz="2400" i="1">
                        <a:solidFill>
                          <a:schemeClr val="tx1"/>
                        </a:solidFill>
                        <a:latin typeface="Cambria Math" panose="02040503050406030204" pitchFamily="18" charset="0"/>
                      </a:rPr>
                      <m:t>𝑁</m:t>
                    </m:r>
                    <m:sSub>
                      <m:sSubPr>
                        <m:ctrlPr>
                          <a:rPr lang="es-MX" sz="2400" i="1">
                            <a:solidFill>
                              <a:schemeClr val="tx1"/>
                            </a:solidFill>
                            <a:latin typeface="Cambria Math" panose="02040503050406030204" pitchFamily="18" charset="0"/>
                          </a:rPr>
                        </m:ctrlPr>
                      </m:sSubPr>
                      <m:e>
                        <m:r>
                          <a:rPr lang="es-MX" sz="2400" i="1">
                            <a:solidFill>
                              <a:schemeClr val="tx1"/>
                            </a:solidFill>
                            <a:latin typeface="Cambria Math" panose="02040503050406030204" pitchFamily="18" charset="0"/>
                          </a:rPr>
                          <m:t>𝑎</m:t>
                        </m:r>
                      </m:e>
                      <m:sub>
                        <m:r>
                          <a:rPr lang="es-MX" sz="2400" i="1">
                            <a:solidFill>
                              <a:schemeClr val="tx1"/>
                            </a:solidFill>
                            <a:latin typeface="Cambria Math" panose="02040503050406030204" pitchFamily="18" charset="0"/>
                          </a:rPr>
                          <m:t>2</m:t>
                        </m:r>
                      </m:sub>
                    </m:sSub>
                    <m:r>
                      <a:rPr lang="es-MX" sz="2400" i="1">
                        <a:solidFill>
                          <a:schemeClr val="tx1"/>
                        </a:solidFill>
                        <a:latin typeface="Cambria Math" panose="02040503050406030204" pitchFamily="18" charset="0"/>
                      </a:rPr>
                      <m:t>𝐻𝑃</m:t>
                    </m:r>
                    <m:sSub>
                      <m:sSubPr>
                        <m:ctrlPr>
                          <a:rPr lang="es-MX" sz="2400" i="1">
                            <a:solidFill>
                              <a:schemeClr val="tx1"/>
                            </a:solidFill>
                            <a:latin typeface="Cambria Math" panose="02040503050406030204" pitchFamily="18" charset="0"/>
                          </a:rPr>
                        </m:ctrlPr>
                      </m:sSubPr>
                      <m:e>
                        <m:r>
                          <a:rPr lang="es-MX" sz="2400" i="1">
                            <a:solidFill>
                              <a:schemeClr val="tx1"/>
                            </a:solidFill>
                            <a:latin typeface="Cambria Math" panose="02040503050406030204" pitchFamily="18" charset="0"/>
                          </a:rPr>
                          <m:t>𝑂</m:t>
                        </m:r>
                      </m:e>
                      <m:sub>
                        <m:r>
                          <a:rPr lang="es-MX" sz="2400" i="1">
                            <a:solidFill>
                              <a:schemeClr val="tx1"/>
                            </a:solidFill>
                            <a:latin typeface="Cambria Math" panose="02040503050406030204" pitchFamily="18" charset="0"/>
                          </a:rPr>
                          <m:t>4</m:t>
                        </m:r>
                      </m:sub>
                    </m:sSub>
                  </m:oMath>
                </a14:m>
                <a:r>
                  <a:rPr lang="es-MX" sz="2400" dirty="0">
                    <a:solidFill>
                      <a:schemeClr val="tx1"/>
                    </a:solidFill>
                    <a:latin typeface="Arial Narrow" panose="020B0606020202030204" pitchFamily="34" charset="0"/>
                    <a:cs typeface="Arial" panose="020B0604020202020204" pitchFamily="34" charset="0"/>
                  </a:rPr>
                  <a:t>) 0.01 M. Se agitan los tubos suavemente para mezclar su contenido.</a:t>
                </a:r>
              </a:p>
              <a:p>
                <a:endParaRPr lang="es-MX" sz="2400" dirty="0" smtClean="0">
                  <a:latin typeface="Arial" panose="020B0604020202020204" pitchFamily="34" charset="0"/>
                  <a:cs typeface="Arial" panose="020B0604020202020204" pitchFamily="34"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601236" y="899001"/>
                <a:ext cx="6367975" cy="2308324"/>
              </a:xfrm>
              <a:prstGeom prst="rect">
                <a:avLst/>
              </a:prstGeom>
              <a:blipFill rotWithShape="0">
                <a:blip r:embed="rId4"/>
                <a:stretch>
                  <a:fillRect l="-1533" t="-1847" r="-1533"/>
                </a:stretch>
              </a:blipFill>
            </p:spPr>
            <p:txBody>
              <a:bodyPr/>
              <a:lstStyle/>
              <a:p>
                <a:r>
                  <a:rPr lang="es-MX">
                    <a:noFill/>
                  </a:rPr>
                  <a:t> </a:t>
                </a:r>
              </a:p>
            </p:txBody>
          </p:sp>
        </mc:Fallback>
      </mc:AlternateContent>
    </p:spTree>
    <p:extLst>
      <p:ext uri="{BB962C8B-B14F-4D97-AF65-F5344CB8AC3E}">
        <p14:creationId xmlns:p14="http://schemas.microsoft.com/office/powerpoint/2010/main" val="1776327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115</TotalTime>
  <Words>1289</Words>
  <Application>Microsoft Office PowerPoint</Application>
  <PresentationFormat>Panorámica</PresentationFormat>
  <Paragraphs>103</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Arial Narrow</vt:lpstr>
      <vt:lpstr>Arial Rounded MT Bold</vt:lpstr>
      <vt:lpstr>Britannic Bold</vt:lpstr>
      <vt:lpstr>Cambria Math</vt:lpstr>
      <vt:lpstr>Century Gothic</vt:lpstr>
      <vt:lpstr>Savon</vt:lpstr>
      <vt:lpstr>Soluciones amortiguadoras</vt:lpstr>
      <vt:lpstr>FUNDAMENTO</vt:lpstr>
      <vt:lpstr>CUESTIONARIO DE PRE LABORATORIO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Soluciones amortiguadoras</dc:title>
  <dc:creator>KARLA GOMEZ</dc:creator>
  <cp:lastModifiedBy>KARLA GOMEZ</cp:lastModifiedBy>
  <cp:revision>10</cp:revision>
  <dcterms:created xsi:type="dcterms:W3CDTF">2020-06-24T00:20:36Z</dcterms:created>
  <dcterms:modified xsi:type="dcterms:W3CDTF">2020-06-24T02:16:14Z</dcterms:modified>
</cp:coreProperties>
</file>