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2" r:id="rId9"/>
    <p:sldId id="263" r:id="rId10"/>
    <p:sldId id="264" r:id="rId11"/>
    <p:sldId id="271" r:id="rId12"/>
    <p:sldId id="265" r:id="rId13"/>
    <p:sldId id="266" r:id="rId14"/>
    <p:sldId id="270" r:id="rId15"/>
    <p:sldId id="267" r:id="rId16"/>
    <p:sldId id="269" r:id="rId17"/>
  </p:sldIdLst>
  <p:sldSz cx="9144000" cy="6858000" type="screen4x3"/>
  <p:notesSz cx="6858000" cy="9144000"/>
  <p:defaultTextStyle>
    <a:defPPr>
      <a:defRPr lang="es-MX"/>
    </a:defPPr>
    <a:lvl1pPr marL="0" algn="l" defTabSz="914166" rtl="0" eaLnBrk="1" latinLnBrk="0" hangingPunct="1">
      <a:defRPr sz="1800" kern="1200">
        <a:solidFill>
          <a:schemeClr val="tx1"/>
        </a:solidFill>
        <a:latin typeface="+mn-lt"/>
        <a:ea typeface="+mn-ea"/>
        <a:cs typeface="+mn-cs"/>
      </a:defRPr>
    </a:lvl1pPr>
    <a:lvl2pPr marL="457084"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50" algn="l" defTabSz="914166" rtl="0" eaLnBrk="1" latinLnBrk="0" hangingPunct="1">
      <a:defRPr sz="1800" kern="1200">
        <a:solidFill>
          <a:schemeClr val="tx1"/>
        </a:solidFill>
        <a:latin typeface="+mn-lt"/>
        <a:ea typeface="+mn-ea"/>
        <a:cs typeface="+mn-cs"/>
      </a:defRPr>
    </a:lvl4pPr>
    <a:lvl5pPr marL="1828334" algn="l" defTabSz="914166" rtl="0" eaLnBrk="1" latinLnBrk="0" hangingPunct="1">
      <a:defRPr sz="1800" kern="1200">
        <a:solidFill>
          <a:schemeClr val="tx1"/>
        </a:solidFill>
        <a:latin typeface="+mn-lt"/>
        <a:ea typeface="+mn-ea"/>
        <a:cs typeface="+mn-cs"/>
      </a:defRPr>
    </a:lvl5pPr>
    <a:lvl6pPr marL="2285418" algn="l" defTabSz="914166" rtl="0" eaLnBrk="1" latinLnBrk="0" hangingPunct="1">
      <a:defRPr sz="1800" kern="1200">
        <a:solidFill>
          <a:schemeClr val="tx1"/>
        </a:solidFill>
        <a:latin typeface="+mn-lt"/>
        <a:ea typeface="+mn-ea"/>
        <a:cs typeface="+mn-cs"/>
      </a:defRPr>
    </a:lvl6pPr>
    <a:lvl7pPr marL="2742502" algn="l" defTabSz="914166" rtl="0" eaLnBrk="1" latinLnBrk="0" hangingPunct="1">
      <a:defRPr sz="1800" kern="1200">
        <a:solidFill>
          <a:schemeClr val="tx1"/>
        </a:solidFill>
        <a:latin typeface="+mn-lt"/>
        <a:ea typeface="+mn-ea"/>
        <a:cs typeface="+mn-cs"/>
      </a:defRPr>
    </a:lvl7pPr>
    <a:lvl8pPr marL="3199586" algn="l" defTabSz="914166" rtl="0" eaLnBrk="1" latinLnBrk="0" hangingPunct="1">
      <a:defRPr sz="1800" kern="1200">
        <a:solidFill>
          <a:schemeClr val="tx1"/>
        </a:solidFill>
        <a:latin typeface="+mn-lt"/>
        <a:ea typeface="+mn-ea"/>
        <a:cs typeface="+mn-cs"/>
      </a:defRPr>
    </a:lvl8pPr>
    <a:lvl9pPr marL="3656668" algn="l" defTabSz="91416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5967D9BB-C8EF-4A6E-ADA5-B2C221E71260}">
      <dgm:prSet phldrT="[Texto]"/>
      <dgm:spPr>
        <a:xfrm>
          <a:off x="0" y="0"/>
          <a:ext cx="2204017" cy="2381982"/>
        </a:xfrm>
        <a:prstGeom prst="roundRect">
          <a:avLst>
            <a:gd name="adj" fmla="val 5000"/>
          </a:avLst>
        </a:prstGeom>
        <a:solidFill>
          <a:srgbClr val="ED7D31">
            <a:hueOff val="0"/>
            <a:satOff val="0"/>
            <a:lumOff val="0"/>
            <a:alpha val="64000"/>
          </a:srgbClr>
        </a:solidFill>
        <a:ln w="12700" cap="flat" cmpd="sng" algn="ctr">
          <a:solidFill>
            <a:sysClr val="window" lastClr="FFFFFF">
              <a:hueOff val="0"/>
              <a:satOff val="0"/>
              <a:lumOff val="0"/>
              <a:alphaOff val="0"/>
            </a:sysClr>
          </a:solidFill>
          <a:prstDash val="solid"/>
          <a:miter lim="800000"/>
        </a:ln>
        <a:effectLst/>
      </dgm:spPr>
      <dgm:t>
        <a:bodyPr/>
        <a:lstStyle/>
        <a:p>
          <a:r>
            <a:rPr lang="es-MX">
              <a:solidFill>
                <a:sysClr val="window" lastClr="FFFFFF"/>
              </a:solidFill>
              <a:latin typeface="Calibri" panose="020F0502020204030204"/>
              <a:ea typeface="+mn-ea"/>
              <a:cs typeface="+mn-cs"/>
            </a:rPr>
            <a:t>1</a:t>
          </a:r>
        </a:p>
      </dgm:t>
    </dgm:pt>
    <dgm:pt modelId="{368FF5B3-BDD7-4557-97F9-FDB49801788B}" type="parTrans" cxnId="{E0BE2A1E-702C-4B0A-816A-3E32F9BC7EC8}">
      <dgm:prSet/>
      <dgm:spPr/>
      <dgm:t>
        <a:bodyPr/>
        <a:lstStyle/>
        <a:p>
          <a:endParaRPr lang="es-MX"/>
        </a:p>
      </dgm:t>
    </dgm:pt>
    <dgm:pt modelId="{02AB6A8D-5831-488D-ADD7-4B168CA8EB26}" type="sibTrans" cxnId="{E0BE2A1E-702C-4B0A-816A-3E32F9BC7EC8}">
      <dgm:prSet/>
      <dgm:spPr/>
      <dgm:t>
        <a:bodyPr/>
        <a:lstStyle/>
        <a:p>
          <a:endParaRPr lang="es-MX"/>
        </a:p>
      </dgm:t>
    </dgm:pt>
    <dgm:pt modelId="{34225AF7-82F4-4E66-BDCE-6C420A2EF7DB}">
      <dgm:prSet phldrT="[Texto]"/>
      <dgm:spPr>
        <a:xfrm>
          <a:off x="440803" y="0"/>
          <a:ext cx="1641992" cy="2381982"/>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etiquetan 6 tubos de ensaye de 13x100 mm en la parte superior, del 1 al 6 y se les colocan los reactivos de la siguiente forma:</a:t>
          </a:r>
        </a:p>
      </dgm:t>
    </dgm:pt>
    <dgm:pt modelId="{CC2ED0D2-36AD-42A0-9A19-2EDF3F763EA4}" type="parTrans" cxnId="{22091CA3-9FFF-48D2-9FB4-D6FD3DBCA22A}">
      <dgm:prSet/>
      <dgm:spPr/>
      <dgm:t>
        <a:bodyPr/>
        <a:lstStyle/>
        <a:p>
          <a:endParaRPr lang="es-MX"/>
        </a:p>
      </dgm:t>
    </dgm:pt>
    <dgm:pt modelId="{34DFA914-5F5D-4619-9640-F37F02552E61}" type="sibTrans" cxnId="{22091CA3-9FFF-48D2-9FB4-D6FD3DBCA22A}">
      <dgm:prSet/>
      <dgm:spPr/>
      <dgm:t>
        <a:bodyPr/>
        <a:lstStyle/>
        <a:p>
          <a:endParaRPr lang="es-MX"/>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1"/>
      <dgm:spPr/>
      <dgm:t>
        <a:bodyPr/>
        <a:lstStyle/>
        <a:p>
          <a:endParaRPr lang="es-MX"/>
        </a:p>
      </dgm:t>
    </dgm:pt>
    <dgm:pt modelId="{A73AEEB7-5FA0-423C-8AEB-B0FFF8A5E609}" type="pres">
      <dgm:prSet presAssocID="{5967D9BB-C8EF-4A6E-ADA5-B2C221E71260}" presName="parentNode" presStyleLbl="node1" presStyleIdx="0" presStyleCnt="1">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1">
        <dgm:presLayoutVars>
          <dgm:bulletEnabled val="1"/>
        </dgm:presLayoutVars>
      </dgm:prSet>
      <dgm:spPr/>
      <dgm:t>
        <a:bodyPr/>
        <a:lstStyle/>
        <a:p>
          <a:endParaRPr lang="es-MX"/>
        </a:p>
      </dgm:t>
    </dgm:pt>
  </dgm:ptLst>
  <dgm:cxnLst>
    <dgm:cxn modelId="{B7B10D99-2128-4D50-90BF-22FB5D075643}" type="presOf" srcId="{34225AF7-82F4-4E66-BDCE-6C420A2EF7DB}" destId="{296DA3FF-C6BC-4082-99ED-4537636730D7}" srcOrd="0" destOrd="0" presId="urn:microsoft.com/office/officeart/2005/8/layout/hProcess7"/>
    <dgm:cxn modelId="{573E86E2-44D2-4AC9-849D-9106AF423AF7}" type="presOf" srcId="{5967D9BB-C8EF-4A6E-ADA5-B2C221E71260}" destId="{E0552EE2-94E6-4821-9949-847B01CA52DD}" srcOrd="0" destOrd="0" presId="urn:microsoft.com/office/officeart/2005/8/layout/hProcess7"/>
    <dgm:cxn modelId="{D0A99FBE-4FAD-4511-A0B5-5AD5D77AC72B}" type="presOf" srcId="{5967D9BB-C8EF-4A6E-ADA5-B2C221E71260}" destId="{A73AEEB7-5FA0-423C-8AEB-B0FFF8A5E609}" srcOrd="1" destOrd="0" presId="urn:microsoft.com/office/officeart/2005/8/layout/hProcess7"/>
    <dgm:cxn modelId="{510CE9E2-DC5C-4D59-8F58-9B13E16511B6}" type="presOf" srcId="{DF2CB67B-4A11-427A-BB88-881ECA4059EE}" destId="{EFED3B55-ECA3-4CC3-8853-D8DA37C39597}" srcOrd="0" destOrd="0" presId="urn:microsoft.com/office/officeart/2005/8/layout/hProcess7"/>
    <dgm:cxn modelId="{E0BE2A1E-702C-4B0A-816A-3E32F9BC7EC8}" srcId="{DF2CB67B-4A11-427A-BB88-881ECA4059EE}" destId="{5967D9BB-C8EF-4A6E-ADA5-B2C221E71260}" srcOrd="0" destOrd="0" parTransId="{368FF5B3-BDD7-4557-97F9-FDB49801788B}" sibTransId="{02AB6A8D-5831-488D-ADD7-4B168CA8EB26}"/>
    <dgm:cxn modelId="{22091CA3-9FFF-48D2-9FB4-D6FD3DBCA22A}" srcId="{5967D9BB-C8EF-4A6E-ADA5-B2C221E71260}" destId="{34225AF7-82F4-4E66-BDCE-6C420A2EF7DB}" srcOrd="0" destOrd="0" parTransId="{CC2ED0D2-36AD-42A0-9A19-2EDF3F763EA4}" sibTransId="{34DFA914-5F5D-4619-9640-F37F02552E61}"/>
    <dgm:cxn modelId="{BB602696-9F8A-4D50-A7EA-986315497248}" type="presParOf" srcId="{EFED3B55-ECA3-4CC3-8853-D8DA37C39597}" destId="{C872CB4A-8786-4C79-A414-ED53A3B34944}" srcOrd="0" destOrd="0" presId="urn:microsoft.com/office/officeart/2005/8/layout/hProcess7"/>
    <dgm:cxn modelId="{294F60C9-7B5A-4EB7-87CC-6B3CAB3C0C51}" type="presParOf" srcId="{C872CB4A-8786-4C79-A414-ED53A3B34944}" destId="{E0552EE2-94E6-4821-9949-847B01CA52DD}" srcOrd="0" destOrd="0" presId="urn:microsoft.com/office/officeart/2005/8/layout/hProcess7"/>
    <dgm:cxn modelId="{E928DAEA-BFEB-4B50-939B-70AD747D7A57}" type="presParOf" srcId="{C872CB4A-8786-4C79-A414-ED53A3B34944}" destId="{A73AEEB7-5FA0-423C-8AEB-B0FFF8A5E609}" srcOrd="1" destOrd="0" presId="urn:microsoft.com/office/officeart/2005/8/layout/hProcess7"/>
    <dgm:cxn modelId="{4877C177-1442-464F-A9F1-7172F90ED470}" type="presParOf" srcId="{C872CB4A-8786-4C79-A414-ED53A3B34944}" destId="{296DA3FF-C6BC-4082-99ED-4537636730D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5967D9BB-C8EF-4A6E-ADA5-B2C221E71260}">
      <dgm:prSet phldrT="[Texto]"/>
      <dgm:spPr>
        <a:xfrm>
          <a:off x="0" y="0"/>
          <a:ext cx="2645184" cy="2306983"/>
        </a:xfrm>
        <a:prstGeom prst="roundRect">
          <a:avLst>
            <a:gd name="adj" fmla="val 5000"/>
          </a:avLst>
        </a:prstGeom>
        <a:solidFill>
          <a:srgbClr val="ED7D31">
            <a:hueOff val="0"/>
            <a:satOff val="0"/>
            <a:lumOff val="0"/>
            <a:alpha val="6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smtClean="0">
              <a:solidFill>
                <a:sysClr val="window" lastClr="FFFFFF"/>
              </a:solidFill>
              <a:latin typeface="Calibri" panose="020F0502020204030204"/>
              <a:ea typeface="+mn-ea"/>
              <a:cs typeface="+mn-cs"/>
            </a:rPr>
            <a:t>2</a:t>
          </a:r>
          <a:endParaRPr lang="es-MX" dirty="0">
            <a:solidFill>
              <a:sysClr val="window" lastClr="FFFFFF"/>
            </a:solidFill>
            <a:latin typeface="Calibri" panose="020F0502020204030204"/>
            <a:ea typeface="+mn-ea"/>
            <a:cs typeface="+mn-cs"/>
          </a:endParaRPr>
        </a:p>
      </dgm:t>
    </dgm:pt>
    <dgm:pt modelId="{368FF5B3-BDD7-4557-97F9-FDB49801788B}" type="parTrans" cxnId="{E0BE2A1E-702C-4B0A-816A-3E32F9BC7EC8}">
      <dgm:prSet/>
      <dgm:spPr/>
      <dgm:t>
        <a:bodyPr/>
        <a:lstStyle/>
        <a:p>
          <a:endParaRPr lang="es-MX"/>
        </a:p>
      </dgm:t>
    </dgm:pt>
    <dgm:pt modelId="{02AB6A8D-5831-488D-ADD7-4B168CA8EB26}" type="sibTrans" cxnId="{E0BE2A1E-702C-4B0A-816A-3E32F9BC7EC8}">
      <dgm:prSet/>
      <dgm:spPr/>
      <dgm:t>
        <a:bodyPr/>
        <a:lstStyle/>
        <a:p>
          <a:endParaRPr lang="es-MX"/>
        </a:p>
      </dgm:t>
    </dgm:pt>
    <dgm:pt modelId="{34225AF7-82F4-4E66-BDCE-6C420A2EF7DB}">
      <dgm:prSet phldrT="[Texto]"/>
      <dgm:spPr>
        <a:xfrm>
          <a:off x="529036" y="0"/>
          <a:ext cx="1970662" cy="2306983"/>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agitan suevamente cada una de los tubos durante un minuto y después se dejan reposar unos minutos. Se clasifica los tubos que sedimentan como suspensiones y los que no sedimentan como dispersiones. </a:t>
          </a:r>
        </a:p>
      </dgm:t>
    </dgm:pt>
    <dgm:pt modelId="{CC2ED0D2-36AD-42A0-9A19-2EDF3F763EA4}" type="parTrans" cxnId="{22091CA3-9FFF-48D2-9FB4-D6FD3DBCA22A}">
      <dgm:prSet/>
      <dgm:spPr/>
      <dgm:t>
        <a:bodyPr/>
        <a:lstStyle/>
        <a:p>
          <a:endParaRPr lang="es-MX"/>
        </a:p>
      </dgm:t>
    </dgm:pt>
    <dgm:pt modelId="{34DFA914-5F5D-4619-9640-F37F02552E61}" type="sibTrans" cxnId="{22091CA3-9FFF-48D2-9FB4-D6FD3DBCA22A}">
      <dgm:prSet/>
      <dgm:spPr/>
      <dgm:t>
        <a:bodyPr/>
        <a:lstStyle/>
        <a:p>
          <a:endParaRPr lang="es-MX"/>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1" custLinFactNeighborX="-3748" custLinFactNeighborY="-2053"/>
      <dgm:spPr/>
      <dgm:t>
        <a:bodyPr/>
        <a:lstStyle/>
        <a:p>
          <a:endParaRPr lang="es-MX"/>
        </a:p>
      </dgm:t>
    </dgm:pt>
    <dgm:pt modelId="{A73AEEB7-5FA0-423C-8AEB-B0FFF8A5E609}" type="pres">
      <dgm:prSet presAssocID="{5967D9BB-C8EF-4A6E-ADA5-B2C221E71260}" presName="parentNode" presStyleLbl="node1" presStyleIdx="0" presStyleCnt="1">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1">
        <dgm:presLayoutVars>
          <dgm:bulletEnabled val="1"/>
        </dgm:presLayoutVars>
      </dgm:prSet>
      <dgm:spPr/>
      <dgm:t>
        <a:bodyPr/>
        <a:lstStyle/>
        <a:p>
          <a:endParaRPr lang="es-MX"/>
        </a:p>
      </dgm:t>
    </dgm:pt>
  </dgm:ptLst>
  <dgm:cxnLst>
    <dgm:cxn modelId="{23794E3F-38C8-45FB-A8E6-F4A33E9F08DC}" type="presOf" srcId="{DF2CB67B-4A11-427A-BB88-881ECA4059EE}" destId="{EFED3B55-ECA3-4CC3-8853-D8DA37C39597}" srcOrd="0" destOrd="0" presId="urn:microsoft.com/office/officeart/2005/8/layout/hProcess7"/>
    <dgm:cxn modelId="{E0BE2A1E-702C-4B0A-816A-3E32F9BC7EC8}" srcId="{DF2CB67B-4A11-427A-BB88-881ECA4059EE}" destId="{5967D9BB-C8EF-4A6E-ADA5-B2C221E71260}" srcOrd="0" destOrd="0" parTransId="{368FF5B3-BDD7-4557-97F9-FDB49801788B}" sibTransId="{02AB6A8D-5831-488D-ADD7-4B168CA8EB26}"/>
    <dgm:cxn modelId="{22091CA3-9FFF-48D2-9FB4-D6FD3DBCA22A}" srcId="{5967D9BB-C8EF-4A6E-ADA5-B2C221E71260}" destId="{34225AF7-82F4-4E66-BDCE-6C420A2EF7DB}" srcOrd="0" destOrd="0" parTransId="{CC2ED0D2-36AD-42A0-9A19-2EDF3F763EA4}" sibTransId="{34DFA914-5F5D-4619-9640-F37F02552E61}"/>
    <dgm:cxn modelId="{0E3AC941-B86E-4D26-9CA9-16AE91D7C767}" type="presOf" srcId="{5967D9BB-C8EF-4A6E-ADA5-B2C221E71260}" destId="{E0552EE2-94E6-4821-9949-847B01CA52DD}" srcOrd="0" destOrd="0" presId="urn:microsoft.com/office/officeart/2005/8/layout/hProcess7"/>
    <dgm:cxn modelId="{1166400B-A3A5-43B6-A074-ED93A2BFC966}" type="presOf" srcId="{5967D9BB-C8EF-4A6E-ADA5-B2C221E71260}" destId="{A73AEEB7-5FA0-423C-8AEB-B0FFF8A5E609}" srcOrd="1" destOrd="0" presId="urn:microsoft.com/office/officeart/2005/8/layout/hProcess7"/>
    <dgm:cxn modelId="{651218E3-F5D5-4BC0-88F2-FC5EA2EBC0F3}" type="presOf" srcId="{34225AF7-82F4-4E66-BDCE-6C420A2EF7DB}" destId="{296DA3FF-C6BC-4082-99ED-4537636730D7}" srcOrd="0" destOrd="0" presId="urn:microsoft.com/office/officeart/2005/8/layout/hProcess7"/>
    <dgm:cxn modelId="{73FEB356-5108-42A2-9EE4-F55482C1C54C}" type="presParOf" srcId="{EFED3B55-ECA3-4CC3-8853-D8DA37C39597}" destId="{C872CB4A-8786-4C79-A414-ED53A3B34944}" srcOrd="0" destOrd="0" presId="urn:microsoft.com/office/officeart/2005/8/layout/hProcess7"/>
    <dgm:cxn modelId="{FEB50B9A-A8C0-43BB-978A-CEB908965EE5}" type="presParOf" srcId="{C872CB4A-8786-4C79-A414-ED53A3B34944}" destId="{E0552EE2-94E6-4821-9949-847B01CA52DD}" srcOrd="0" destOrd="0" presId="urn:microsoft.com/office/officeart/2005/8/layout/hProcess7"/>
    <dgm:cxn modelId="{0E006833-58FD-4DE0-B5EC-8E0F9070A7FE}" type="presParOf" srcId="{C872CB4A-8786-4C79-A414-ED53A3B34944}" destId="{A73AEEB7-5FA0-423C-8AEB-B0FFF8A5E609}" srcOrd="1" destOrd="0" presId="urn:microsoft.com/office/officeart/2005/8/layout/hProcess7"/>
    <dgm:cxn modelId="{51008710-5828-40DB-8126-6D0864F7ED50}" type="presParOf" srcId="{C872CB4A-8786-4C79-A414-ED53A3B34944}" destId="{296DA3FF-C6BC-4082-99ED-4537636730D7}"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9C86977A-7E57-44B8-9046-6710D36A7792}">
      <dgm:prSet phldrT="[Texto]"/>
      <dgm: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endParaRPr lang="es-MX" dirty="0">
            <a:solidFill>
              <a:sysClr val="window" lastClr="FFFFFF"/>
            </a:solidFill>
            <a:latin typeface="Calibri" panose="020F0502020204030204"/>
            <a:ea typeface="+mn-ea"/>
            <a:cs typeface="+mn-cs"/>
          </a:endParaRPr>
        </a:p>
      </dgm:t>
    </dgm:pt>
    <dgm:pt modelId="{46154ECC-BAEF-4E05-BB4D-71B1C20A64B5}" type="parTrans" cxnId="{3B88C778-0D57-4240-985C-B9D1285E2E4D}">
      <dgm:prSet/>
      <dgm:spPr/>
      <dgm:t>
        <a:bodyPr/>
        <a:lstStyle/>
        <a:p>
          <a:endParaRPr lang="es-MX"/>
        </a:p>
      </dgm:t>
    </dgm:pt>
    <dgm:pt modelId="{AF669F53-4AC2-43A2-96B8-0E262348183C}" type="sibTrans" cxnId="{3B88C778-0D57-4240-985C-B9D1285E2E4D}">
      <dgm:prSet/>
      <dgm:spPr/>
      <dgm:t>
        <a:bodyPr/>
        <a:lstStyle/>
        <a:p>
          <a:endParaRPr lang="es-MX"/>
        </a:p>
      </dgm:t>
    </dgm:pt>
    <dgm:pt modelId="{99078BE2-5C6E-44DB-AA5B-0515CBF53DBA}">
      <dgm:prSet phldrT="[Texto]"/>
      <dgm:spPr>
        <a:xfrm>
          <a:off x="5380391" y="407945"/>
          <a:ext cx="1765630" cy="2843968"/>
        </a:xfrm>
        <a:prstGeom prst="rect">
          <a:avLst/>
        </a:prstGeom>
        <a:noFill/>
        <a:ln w="12700" cap="flat" cmpd="sng" algn="ctr">
          <a:noFill/>
          <a:prstDash val="solid"/>
          <a:miter lim="800000"/>
        </a:ln>
        <a:effectLst/>
        <a:sp3d/>
      </dgm:spPr>
      <dgm:t>
        <a:bodyPr/>
        <a:lstStyle/>
        <a:p>
          <a:endParaRPr lang="es-MX" dirty="0">
            <a:solidFill>
              <a:sysClr val="window" lastClr="FFFFFF"/>
            </a:solidFill>
            <a:latin typeface="Calibri" panose="020F0502020204030204"/>
            <a:ea typeface="+mn-ea"/>
            <a:cs typeface="+mn-cs"/>
          </a:endParaRPr>
        </a:p>
      </dgm:t>
    </dgm:pt>
    <dgm:pt modelId="{B3657E57-4A92-40FB-82E7-527B6DABEAE1}" type="parTrans" cxnId="{2E44954F-0E93-491E-BA37-0B2FE7334491}">
      <dgm:prSet/>
      <dgm:spPr/>
      <dgm:t>
        <a:bodyPr/>
        <a:lstStyle/>
        <a:p>
          <a:endParaRPr lang="es-MX"/>
        </a:p>
      </dgm:t>
    </dgm:pt>
    <dgm:pt modelId="{10085820-E005-40C6-A05B-21CF5DB116BB}" type="sibTrans" cxnId="{2E44954F-0E93-491E-BA37-0B2FE7334491}">
      <dgm:prSet/>
      <dgm:spPr/>
      <dgm:t>
        <a:bodyPr/>
        <a:lstStyle/>
        <a:p>
          <a:endParaRPr lang="es-MX"/>
        </a:p>
      </dgm:t>
    </dgm:pt>
    <dgm:pt modelId="{25822DB2-B37D-4DED-9DAA-A7E9C941F2DB}">
      <dgm:prSet phldrT="[Texto]"/>
      <dgm: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3.1 </a:t>
          </a:r>
        </a:p>
      </dgm:t>
    </dgm:pt>
    <dgm:pt modelId="{9925ECDB-9C06-4AB7-8249-6DE056A027CA}" type="sibTrans" cxnId="{E27DF889-180D-4949-81F4-8CF3920975D6}">
      <dgm:prSet/>
      <dgm:spPr/>
      <dgm:t>
        <a:bodyPr/>
        <a:lstStyle/>
        <a:p>
          <a:endParaRPr lang="es-MX"/>
        </a:p>
      </dgm:t>
    </dgm:pt>
    <dgm:pt modelId="{B772CE2B-539F-4CC1-8A91-20E19FBB0485}" type="parTrans" cxnId="{E27DF889-180D-4949-81F4-8CF3920975D6}">
      <dgm:prSet/>
      <dgm:spPr/>
      <dgm:t>
        <a:bodyPr/>
        <a:lstStyle/>
        <a:p>
          <a:endParaRPr lang="es-MX"/>
        </a:p>
      </dgm:t>
    </dgm:pt>
    <dgm:pt modelId="{8B4F206F-3FCE-432A-9565-6CAC9B4B8488}">
      <dgm:prSet phldrT="[Texto]"/>
      <dgm:spPr>
        <a:xfrm>
          <a:off x="2927468"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recorta en la parte superior de una caja de cartón cerrando 2 orificios circulares de 1.3 cm de diámetro con una distancia de separación entre ellos de 1 cm (figura 6.1) </a:t>
          </a:r>
        </a:p>
      </dgm:t>
    </dgm:pt>
    <dgm:pt modelId="{0969E556-2AA0-4F93-841D-42F699F5DB68}" type="parTrans" cxnId="{DC9267C8-B5E0-4A35-BCDB-472B11E75935}">
      <dgm:prSet/>
      <dgm:spPr/>
      <dgm:t>
        <a:bodyPr/>
        <a:lstStyle/>
        <a:p>
          <a:endParaRPr lang="es-MX"/>
        </a:p>
      </dgm:t>
    </dgm:pt>
    <dgm:pt modelId="{F6DC8CD3-B39C-49EE-858E-5D87BC886367}" type="sibTrans" cxnId="{DC9267C8-B5E0-4A35-BCDB-472B11E75935}">
      <dgm:prSet/>
      <dgm:spPr/>
      <dgm:t>
        <a:bodyPr/>
        <a:lstStyle/>
        <a:p>
          <a:endParaRPr lang="es-MX"/>
        </a:p>
      </dgm:t>
    </dgm:pt>
    <dgm:pt modelId="{34225AF7-82F4-4E66-BDCE-6C420A2EF7DB}">
      <dgm:prSet phldrT="[Texto]"/>
      <dgm:spPr>
        <a:xfrm>
          <a:off x="474545"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Los que no sedimentan, se someten a la siguiente prueba:</a:t>
          </a:r>
        </a:p>
      </dgm:t>
    </dgm:pt>
    <dgm:pt modelId="{34DFA914-5F5D-4619-9640-F37F02552E61}" type="sibTrans" cxnId="{22091CA3-9FFF-48D2-9FB4-D6FD3DBCA22A}">
      <dgm:prSet/>
      <dgm:spPr/>
      <dgm:t>
        <a:bodyPr/>
        <a:lstStyle/>
        <a:p>
          <a:endParaRPr lang="es-MX"/>
        </a:p>
      </dgm:t>
    </dgm:pt>
    <dgm:pt modelId="{CC2ED0D2-36AD-42A0-9A19-2EDF3F763EA4}" type="parTrans" cxnId="{22091CA3-9FFF-48D2-9FB4-D6FD3DBCA22A}">
      <dgm:prSet/>
      <dgm:spPr/>
      <dgm:t>
        <a:bodyPr/>
        <a:lstStyle/>
        <a:p>
          <a:endParaRPr lang="es-MX"/>
        </a:p>
      </dgm:t>
    </dgm:pt>
    <dgm:pt modelId="{5967D9BB-C8EF-4A6E-ADA5-B2C221E71260}">
      <dgm:prSet phldrT="[Texto]"/>
      <dgm:spPr>
        <a:xfrm>
          <a:off x="550" y="407945"/>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a:t>
          </a:r>
        </a:p>
      </dgm:t>
    </dgm:pt>
    <dgm:pt modelId="{02AB6A8D-5831-488D-ADD7-4B168CA8EB26}" type="sibTrans" cxnId="{E0BE2A1E-702C-4B0A-816A-3E32F9BC7EC8}">
      <dgm:prSet/>
      <dgm:spPr/>
      <dgm:t>
        <a:bodyPr/>
        <a:lstStyle/>
        <a:p>
          <a:endParaRPr lang="es-MX"/>
        </a:p>
      </dgm:t>
    </dgm:pt>
    <dgm:pt modelId="{368FF5B3-BDD7-4557-97F9-FDB49801788B}" type="parTrans" cxnId="{E0BE2A1E-702C-4B0A-816A-3E32F9BC7EC8}">
      <dgm:prSet/>
      <dgm:spPr/>
      <dgm:t>
        <a:bodyPr/>
        <a:lstStyle/>
        <a:p>
          <a:endParaRPr lang="es-MX"/>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3"/>
      <dgm:spPr/>
      <dgm:t>
        <a:bodyPr/>
        <a:lstStyle/>
        <a:p>
          <a:endParaRPr lang="es-MX"/>
        </a:p>
      </dgm:t>
    </dgm:pt>
    <dgm:pt modelId="{A73AEEB7-5FA0-423C-8AEB-B0FFF8A5E609}" type="pres">
      <dgm:prSet presAssocID="{5967D9BB-C8EF-4A6E-ADA5-B2C221E71260}" presName="parentNode" presStyleLbl="node1" presStyleIdx="0" presStyleCnt="3">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3">
        <dgm:presLayoutVars>
          <dgm:bulletEnabled val="1"/>
        </dgm:presLayoutVars>
      </dgm:prSet>
      <dgm:spPr/>
      <dgm:t>
        <a:bodyPr/>
        <a:lstStyle/>
        <a:p>
          <a:endParaRPr lang="es-MX"/>
        </a:p>
      </dgm:t>
    </dgm:pt>
    <dgm:pt modelId="{CB2E5897-E847-4443-B62E-C909978C14CA}" type="pres">
      <dgm:prSet presAssocID="{02AB6A8D-5831-488D-ADD7-4B168CA8EB26}" presName="hSp" presStyleCnt="0"/>
      <dgm:spPr/>
    </dgm:pt>
    <dgm:pt modelId="{81C58683-8A1F-4530-A12C-20E9AD1A2FF0}" type="pres">
      <dgm:prSet presAssocID="{02AB6A8D-5831-488D-ADD7-4B168CA8EB26}" presName="vProcSp" presStyleCnt="0"/>
      <dgm:spPr/>
    </dgm:pt>
    <dgm:pt modelId="{3C62889C-699C-407B-933D-49C64EF2987D}" type="pres">
      <dgm:prSet presAssocID="{02AB6A8D-5831-488D-ADD7-4B168CA8EB26}" presName="vSp1" presStyleCnt="0"/>
      <dgm:spPr/>
    </dgm:pt>
    <dgm:pt modelId="{3D0DFF59-0C2D-4B3C-A70B-5C5E236EB11F}" type="pres">
      <dgm:prSet presAssocID="{02AB6A8D-5831-488D-ADD7-4B168CA8EB26}" presName="simulatedConn" presStyleLbl="solidFgAcc1" presStyleIdx="0" presStyleCnt="2"/>
      <dgm: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gm:spPr>
      <dgm:t>
        <a:bodyPr/>
        <a:lstStyle/>
        <a:p>
          <a:endParaRPr lang="es-MX"/>
        </a:p>
      </dgm:t>
    </dgm:pt>
    <dgm:pt modelId="{CA3E8336-A1B0-4E1D-8D56-B776AA56EF6D}" type="pres">
      <dgm:prSet presAssocID="{02AB6A8D-5831-488D-ADD7-4B168CA8EB26}" presName="vSp2" presStyleCnt="0"/>
      <dgm:spPr/>
    </dgm:pt>
    <dgm:pt modelId="{EE3A227C-9C1F-4E6D-B590-407E21E9C132}" type="pres">
      <dgm:prSet presAssocID="{02AB6A8D-5831-488D-ADD7-4B168CA8EB26}" presName="sibTrans" presStyleCnt="0"/>
      <dgm:spPr/>
    </dgm:pt>
    <dgm:pt modelId="{C1CF33E3-80B7-4835-9D75-97E9204CE94B}" type="pres">
      <dgm:prSet presAssocID="{25822DB2-B37D-4DED-9DAA-A7E9C941F2DB}" presName="compositeNode" presStyleCnt="0">
        <dgm:presLayoutVars>
          <dgm:bulletEnabled val="1"/>
        </dgm:presLayoutVars>
      </dgm:prSet>
      <dgm:spPr/>
    </dgm:pt>
    <dgm:pt modelId="{526822B7-9318-4745-A501-5E8AB838FEF1}" type="pres">
      <dgm:prSet presAssocID="{25822DB2-B37D-4DED-9DAA-A7E9C941F2DB}" presName="bgRect" presStyleLbl="node1" presStyleIdx="1" presStyleCnt="3"/>
      <dgm:spPr/>
      <dgm:t>
        <a:bodyPr/>
        <a:lstStyle/>
        <a:p>
          <a:endParaRPr lang="es-MX"/>
        </a:p>
      </dgm:t>
    </dgm:pt>
    <dgm:pt modelId="{C7547F90-95DC-455E-AE0A-873E40F58C3E}" type="pres">
      <dgm:prSet presAssocID="{25822DB2-B37D-4DED-9DAA-A7E9C941F2DB}" presName="parentNode" presStyleLbl="node1" presStyleIdx="1" presStyleCnt="3">
        <dgm:presLayoutVars>
          <dgm:chMax val="0"/>
          <dgm:bulletEnabled val="1"/>
        </dgm:presLayoutVars>
      </dgm:prSet>
      <dgm:spPr/>
      <dgm:t>
        <a:bodyPr/>
        <a:lstStyle/>
        <a:p>
          <a:endParaRPr lang="es-MX"/>
        </a:p>
      </dgm:t>
    </dgm:pt>
    <dgm:pt modelId="{9486B0C5-1065-4E06-B154-57F8265BCAA7}" type="pres">
      <dgm:prSet presAssocID="{25822DB2-B37D-4DED-9DAA-A7E9C941F2DB}" presName="childNode" presStyleLbl="node1" presStyleIdx="1" presStyleCnt="3">
        <dgm:presLayoutVars>
          <dgm:bulletEnabled val="1"/>
        </dgm:presLayoutVars>
      </dgm:prSet>
      <dgm:spPr/>
      <dgm:t>
        <a:bodyPr/>
        <a:lstStyle/>
        <a:p>
          <a:endParaRPr lang="es-MX"/>
        </a:p>
      </dgm:t>
    </dgm:pt>
    <dgm:pt modelId="{450E292E-7521-40EE-915B-96BBD2EBA73F}" type="pres">
      <dgm:prSet presAssocID="{9925ECDB-9C06-4AB7-8249-6DE056A027CA}" presName="hSp" presStyleCnt="0"/>
      <dgm:spPr/>
    </dgm:pt>
    <dgm:pt modelId="{420B0EF4-A97D-4923-85BE-6B63BAD8650D}" type="pres">
      <dgm:prSet presAssocID="{9925ECDB-9C06-4AB7-8249-6DE056A027CA}" presName="vProcSp" presStyleCnt="0"/>
      <dgm:spPr/>
    </dgm:pt>
    <dgm:pt modelId="{3BA22816-BE8D-44DB-8C05-A0895018E1A1}" type="pres">
      <dgm:prSet presAssocID="{9925ECDB-9C06-4AB7-8249-6DE056A027CA}" presName="vSp1" presStyleCnt="0"/>
      <dgm:spPr/>
    </dgm:pt>
    <dgm:pt modelId="{1C6D0383-B9FC-420F-9E40-5CB73E54F9D7}" type="pres">
      <dgm:prSet presAssocID="{9925ECDB-9C06-4AB7-8249-6DE056A027CA}" presName="simulatedConn" presStyleLbl="solidFgAcc1" presStyleIdx="1" presStyleCnt="2"/>
      <dgm: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gm:spPr>
      <dgm:t>
        <a:bodyPr/>
        <a:lstStyle/>
        <a:p>
          <a:endParaRPr lang="es-MX"/>
        </a:p>
      </dgm:t>
    </dgm:pt>
    <dgm:pt modelId="{0176E980-8963-4828-ADF0-6292821C0767}" type="pres">
      <dgm:prSet presAssocID="{9925ECDB-9C06-4AB7-8249-6DE056A027CA}" presName="vSp2" presStyleCnt="0"/>
      <dgm:spPr/>
    </dgm:pt>
    <dgm:pt modelId="{4929F1F7-AA4C-4DA3-A623-E46033E5415D}" type="pres">
      <dgm:prSet presAssocID="{9925ECDB-9C06-4AB7-8249-6DE056A027CA}" presName="sibTrans" presStyleCnt="0"/>
      <dgm:spPr/>
    </dgm:pt>
    <dgm:pt modelId="{F759F3DC-E1D8-4296-BE83-E7AC76C6890E}" type="pres">
      <dgm:prSet presAssocID="{9C86977A-7E57-44B8-9046-6710D36A7792}" presName="compositeNode" presStyleCnt="0">
        <dgm:presLayoutVars>
          <dgm:bulletEnabled val="1"/>
        </dgm:presLayoutVars>
      </dgm:prSet>
      <dgm:spPr/>
    </dgm:pt>
    <dgm:pt modelId="{DC4DF3D9-DD30-40AD-9291-F9C3A9410371}" type="pres">
      <dgm:prSet presAssocID="{9C86977A-7E57-44B8-9046-6710D36A7792}" presName="bgRect" presStyleLbl="node1" presStyleIdx="2" presStyleCnt="3"/>
      <dgm:spPr/>
      <dgm:t>
        <a:bodyPr/>
        <a:lstStyle/>
        <a:p>
          <a:endParaRPr lang="es-MX"/>
        </a:p>
      </dgm:t>
    </dgm:pt>
    <dgm:pt modelId="{2C99C82A-59BD-474E-BF09-4DC24A7C4CAF}" type="pres">
      <dgm:prSet presAssocID="{9C86977A-7E57-44B8-9046-6710D36A7792}" presName="parentNode" presStyleLbl="node1" presStyleIdx="2" presStyleCnt="3">
        <dgm:presLayoutVars>
          <dgm:chMax val="0"/>
          <dgm:bulletEnabled val="1"/>
        </dgm:presLayoutVars>
      </dgm:prSet>
      <dgm:spPr/>
      <dgm:t>
        <a:bodyPr/>
        <a:lstStyle/>
        <a:p>
          <a:endParaRPr lang="es-MX"/>
        </a:p>
      </dgm:t>
    </dgm:pt>
    <dgm:pt modelId="{43282059-1C7D-442C-9F1F-1378BB1DE385}" type="pres">
      <dgm:prSet presAssocID="{9C86977A-7E57-44B8-9046-6710D36A7792}" presName="childNode" presStyleLbl="node1" presStyleIdx="2" presStyleCnt="3">
        <dgm:presLayoutVars>
          <dgm:bulletEnabled val="1"/>
        </dgm:presLayoutVars>
      </dgm:prSet>
      <dgm:spPr/>
      <dgm:t>
        <a:bodyPr/>
        <a:lstStyle/>
        <a:p>
          <a:endParaRPr lang="es-MX"/>
        </a:p>
      </dgm:t>
    </dgm:pt>
  </dgm:ptLst>
  <dgm:cxnLst>
    <dgm:cxn modelId="{22091CA3-9FFF-48D2-9FB4-D6FD3DBCA22A}" srcId="{5967D9BB-C8EF-4A6E-ADA5-B2C221E71260}" destId="{34225AF7-82F4-4E66-BDCE-6C420A2EF7DB}" srcOrd="0" destOrd="0" parTransId="{CC2ED0D2-36AD-42A0-9A19-2EDF3F763EA4}" sibTransId="{34DFA914-5F5D-4619-9640-F37F02552E61}"/>
    <dgm:cxn modelId="{53CC2ABE-EB12-4651-AB0A-AB1FB3D651E1}" type="presOf" srcId="{DF2CB67B-4A11-427A-BB88-881ECA4059EE}" destId="{EFED3B55-ECA3-4CC3-8853-D8DA37C39597}" srcOrd="0" destOrd="0" presId="urn:microsoft.com/office/officeart/2005/8/layout/hProcess7"/>
    <dgm:cxn modelId="{1CBCC67F-7AB4-4735-B0C5-C00416DB74B4}" type="presOf" srcId="{25822DB2-B37D-4DED-9DAA-A7E9C941F2DB}" destId="{526822B7-9318-4745-A501-5E8AB838FEF1}" srcOrd="0" destOrd="0" presId="urn:microsoft.com/office/officeart/2005/8/layout/hProcess7"/>
    <dgm:cxn modelId="{A3436FB9-3503-4318-B9BE-5A0821511A09}" type="presOf" srcId="{8B4F206F-3FCE-432A-9565-6CAC9B4B8488}" destId="{9486B0C5-1065-4E06-B154-57F8265BCAA7}" srcOrd="0" destOrd="0" presId="urn:microsoft.com/office/officeart/2005/8/layout/hProcess7"/>
    <dgm:cxn modelId="{E1DBB3A6-9916-41D1-A763-D2BB73C8CCA2}" type="presOf" srcId="{5967D9BB-C8EF-4A6E-ADA5-B2C221E71260}" destId="{E0552EE2-94E6-4821-9949-847B01CA52DD}" srcOrd="0" destOrd="0" presId="urn:microsoft.com/office/officeart/2005/8/layout/hProcess7"/>
    <dgm:cxn modelId="{3B88C778-0D57-4240-985C-B9D1285E2E4D}" srcId="{DF2CB67B-4A11-427A-BB88-881ECA4059EE}" destId="{9C86977A-7E57-44B8-9046-6710D36A7792}" srcOrd="2" destOrd="0" parTransId="{46154ECC-BAEF-4E05-BB4D-71B1C20A64B5}" sibTransId="{AF669F53-4AC2-43A2-96B8-0E262348183C}"/>
    <dgm:cxn modelId="{E27DF889-180D-4949-81F4-8CF3920975D6}" srcId="{DF2CB67B-4A11-427A-BB88-881ECA4059EE}" destId="{25822DB2-B37D-4DED-9DAA-A7E9C941F2DB}" srcOrd="1" destOrd="0" parTransId="{B772CE2B-539F-4CC1-8A91-20E19FBB0485}" sibTransId="{9925ECDB-9C06-4AB7-8249-6DE056A027CA}"/>
    <dgm:cxn modelId="{196CF38C-C59D-4A2B-A29D-05E4D77D41A9}" type="presOf" srcId="{9C86977A-7E57-44B8-9046-6710D36A7792}" destId="{2C99C82A-59BD-474E-BF09-4DC24A7C4CAF}" srcOrd="1" destOrd="0" presId="urn:microsoft.com/office/officeart/2005/8/layout/hProcess7"/>
    <dgm:cxn modelId="{CA617D4B-A4A8-4D9E-8FF4-D00572871A7E}" type="presOf" srcId="{5967D9BB-C8EF-4A6E-ADA5-B2C221E71260}" destId="{A73AEEB7-5FA0-423C-8AEB-B0FFF8A5E609}" srcOrd="1" destOrd="0" presId="urn:microsoft.com/office/officeart/2005/8/layout/hProcess7"/>
    <dgm:cxn modelId="{DC9267C8-B5E0-4A35-BCDB-472B11E75935}" srcId="{25822DB2-B37D-4DED-9DAA-A7E9C941F2DB}" destId="{8B4F206F-3FCE-432A-9565-6CAC9B4B8488}" srcOrd="0" destOrd="0" parTransId="{0969E556-2AA0-4F93-841D-42F699F5DB68}" sibTransId="{F6DC8CD3-B39C-49EE-858E-5D87BC886367}"/>
    <dgm:cxn modelId="{D82E89D0-C58F-48BB-A69C-81317E435EB9}" type="presOf" srcId="{99078BE2-5C6E-44DB-AA5B-0515CBF53DBA}" destId="{43282059-1C7D-442C-9F1F-1378BB1DE385}" srcOrd="0" destOrd="0" presId="urn:microsoft.com/office/officeart/2005/8/layout/hProcess7"/>
    <dgm:cxn modelId="{2E44954F-0E93-491E-BA37-0B2FE7334491}" srcId="{9C86977A-7E57-44B8-9046-6710D36A7792}" destId="{99078BE2-5C6E-44DB-AA5B-0515CBF53DBA}" srcOrd="0" destOrd="0" parTransId="{B3657E57-4A92-40FB-82E7-527B6DABEAE1}" sibTransId="{10085820-E005-40C6-A05B-21CF5DB116BB}"/>
    <dgm:cxn modelId="{E0BE2A1E-702C-4B0A-816A-3E32F9BC7EC8}" srcId="{DF2CB67B-4A11-427A-BB88-881ECA4059EE}" destId="{5967D9BB-C8EF-4A6E-ADA5-B2C221E71260}" srcOrd="0" destOrd="0" parTransId="{368FF5B3-BDD7-4557-97F9-FDB49801788B}" sibTransId="{02AB6A8D-5831-488D-ADD7-4B168CA8EB26}"/>
    <dgm:cxn modelId="{743FCD82-68E1-4CB9-8135-4B74CF190E04}" type="presOf" srcId="{34225AF7-82F4-4E66-BDCE-6C420A2EF7DB}" destId="{296DA3FF-C6BC-4082-99ED-4537636730D7}" srcOrd="0" destOrd="0" presId="urn:microsoft.com/office/officeart/2005/8/layout/hProcess7"/>
    <dgm:cxn modelId="{FC804785-95AA-41C5-98F3-9DD99CF3ABBB}" type="presOf" srcId="{9C86977A-7E57-44B8-9046-6710D36A7792}" destId="{DC4DF3D9-DD30-40AD-9291-F9C3A9410371}" srcOrd="0" destOrd="0" presId="urn:microsoft.com/office/officeart/2005/8/layout/hProcess7"/>
    <dgm:cxn modelId="{698DC594-4679-489B-BA77-097648D2F24D}" type="presOf" srcId="{25822DB2-B37D-4DED-9DAA-A7E9C941F2DB}" destId="{C7547F90-95DC-455E-AE0A-873E40F58C3E}" srcOrd="1" destOrd="0" presId="urn:microsoft.com/office/officeart/2005/8/layout/hProcess7"/>
    <dgm:cxn modelId="{3F182CDA-8CEE-4852-BC6A-00471E737DB4}" type="presParOf" srcId="{EFED3B55-ECA3-4CC3-8853-D8DA37C39597}" destId="{C872CB4A-8786-4C79-A414-ED53A3B34944}" srcOrd="0" destOrd="0" presId="urn:microsoft.com/office/officeart/2005/8/layout/hProcess7"/>
    <dgm:cxn modelId="{B4A8B6C4-05ED-4AF6-9B83-3B5AEA2AD56F}" type="presParOf" srcId="{C872CB4A-8786-4C79-A414-ED53A3B34944}" destId="{E0552EE2-94E6-4821-9949-847B01CA52DD}" srcOrd="0" destOrd="0" presId="urn:microsoft.com/office/officeart/2005/8/layout/hProcess7"/>
    <dgm:cxn modelId="{27E7088B-4CD0-4C2B-8332-041CBADA1BD4}" type="presParOf" srcId="{C872CB4A-8786-4C79-A414-ED53A3B34944}" destId="{A73AEEB7-5FA0-423C-8AEB-B0FFF8A5E609}" srcOrd="1" destOrd="0" presId="urn:microsoft.com/office/officeart/2005/8/layout/hProcess7"/>
    <dgm:cxn modelId="{AF6DF88A-5C04-4547-B3AF-14946882B2CC}" type="presParOf" srcId="{C872CB4A-8786-4C79-A414-ED53A3B34944}" destId="{296DA3FF-C6BC-4082-99ED-4537636730D7}" srcOrd="2" destOrd="0" presId="urn:microsoft.com/office/officeart/2005/8/layout/hProcess7"/>
    <dgm:cxn modelId="{BAB536DB-E119-480E-A247-185685243143}" type="presParOf" srcId="{EFED3B55-ECA3-4CC3-8853-D8DA37C39597}" destId="{CB2E5897-E847-4443-B62E-C909978C14CA}" srcOrd="1" destOrd="0" presId="urn:microsoft.com/office/officeart/2005/8/layout/hProcess7"/>
    <dgm:cxn modelId="{263B4687-0A1C-413C-A7FF-16A3AB4414A0}" type="presParOf" srcId="{EFED3B55-ECA3-4CC3-8853-D8DA37C39597}" destId="{81C58683-8A1F-4530-A12C-20E9AD1A2FF0}" srcOrd="2" destOrd="0" presId="urn:microsoft.com/office/officeart/2005/8/layout/hProcess7"/>
    <dgm:cxn modelId="{3D4B26FE-2D8E-4A41-8F49-C9A53BF22221}" type="presParOf" srcId="{81C58683-8A1F-4530-A12C-20E9AD1A2FF0}" destId="{3C62889C-699C-407B-933D-49C64EF2987D}" srcOrd="0" destOrd="0" presId="urn:microsoft.com/office/officeart/2005/8/layout/hProcess7"/>
    <dgm:cxn modelId="{95A54AE9-326E-4966-822B-6D42B0CDAFA1}" type="presParOf" srcId="{81C58683-8A1F-4530-A12C-20E9AD1A2FF0}" destId="{3D0DFF59-0C2D-4B3C-A70B-5C5E236EB11F}" srcOrd="1" destOrd="0" presId="urn:microsoft.com/office/officeart/2005/8/layout/hProcess7"/>
    <dgm:cxn modelId="{3B0A0AD2-2A8A-4C94-9D7C-D7A7C0BF66EB}" type="presParOf" srcId="{81C58683-8A1F-4530-A12C-20E9AD1A2FF0}" destId="{CA3E8336-A1B0-4E1D-8D56-B776AA56EF6D}" srcOrd="2" destOrd="0" presId="urn:microsoft.com/office/officeart/2005/8/layout/hProcess7"/>
    <dgm:cxn modelId="{0A387B5E-39CD-4DBA-A5F9-0F61BECF531F}" type="presParOf" srcId="{EFED3B55-ECA3-4CC3-8853-D8DA37C39597}" destId="{EE3A227C-9C1F-4E6D-B590-407E21E9C132}" srcOrd="3" destOrd="0" presId="urn:microsoft.com/office/officeart/2005/8/layout/hProcess7"/>
    <dgm:cxn modelId="{CBD05C26-DEBA-4610-85D6-4C745AE152F3}" type="presParOf" srcId="{EFED3B55-ECA3-4CC3-8853-D8DA37C39597}" destId="{C1CF33E3-80B7-4835-9D75-97E9204CE94B}" srcOrd="4" destOrd="0" presId="urn:microsoft.com/office/officeart/2005/8/layout/hProcess7"/>
    <dgm:cxn modelId="{373AD2F2-068C-4EC9-A7C9-163724432394}" type="presParOf" srcId="{C1CF33E3-80B7-4835-9D75-97E9204CE94B}" destId="{526822B7-9318-4745-A501-5E8AB838FEF1}" srcOrd="0" destOrd="0" presId="urn:microsoft.com/office/officeart/2005/8/layout/hProcess7"/>
    <dgm:cxn modelId="{459CD0FB-9901-4F91-B584-5CF2E2243494}" type="presParOf" srcId="{C1CF33E3-80B7-4835-9D75-97E9204CE94B}" destId="{C7547F90-95DC-455E-AE0A-873E40F58C3E}" srcOrd="1" destOrd="0" presId="urn:microsoft.com/office/officeart/2005/8/layout/hProcess7"/>
    <dgm:cxn modelId="{B26CAAC4-B6CE-4643-BCCA-60D804540A7B}" type="presParOf" srcId="{C1CF33E3-80B7-4835-9D75-97E9204CE94B}" destId="{9486B0C5-1065-4E06-B154-57F8265BCAA7}" srcOrd="2" destOrd="0" presId="urn:microsoft.com/office/officeart/2005/8/layout/hProcess7"/>
    <dgm:cxn modelId="{7D5373E4-5C6D-4F51-AA85-B5CC14F9901D}" type="presParOf" srcId="{EFED3B55-ECA3-4CC3-8853-D8DA37C39597}" destId="{450E292E-7521-40EE-915B-96BBD2EBA73F}" srcOrd="5" destOrd="0" presId="urn:microsoft.com/office/officeart/2005/8/layout/hProcess7"/>
    <dgm:cxn modelId="{34D1F240-E95D-41B3-884C-BCA8DB44944C}" type="presParOf" srcId="{EFED3B55-ECA3-4CC3-8853-D8DA37C39597}" destId="{420B0EF4-A97D-4923-85BE-6B63BAD8650D}" srcOrd="6" destOrd="0" presId="urn:microsoft.com/office/officeart/2005/8/layout/hProcess7"/>
    <dgm:cxn modelId="{C1C45508-7163-4F4E-ABC5-57BC8C46696E}" type="presParOf" srcId="{420B0EF4-A97D-4923-85BE-6B63BAD8650D}" destId="{3BA22816-BE8D-44DB-8C05-A0895018E1A1}" srcOrd="0" destOrd="0" presId="urn:microsoft.com/office/officeart/2005/8/layout/hProcess7"/>
    <dgm:cxn modelId="{0E9DA579-DEFD-4A28-9C10-6E1129E8BF9B}" type="presParOf" srcId="{420B0EF4-A97D-4923-85BE-6B63BAD8650D}" destId="{1C6D0383-B9FC-420F-9E40-5CB73E54F9D7}" srcOrd="1" destOrd="0" presId="urn:microsoft.com/office/officeart/2005/8/layout/hProcess7"/>
    <dgm:cxn modelId="{B4496C9F-9BC3-4D92-B593-1637BCDA0FC7}" type="presParOf" srcId="{420B0EF4-A97D-4923-85BE-6B63BAD8650D}" destId="{0176E980-8963-4828-ADF0-6292821C0767}" srcOrd="2" destOrd="0" presId="urn:microsoft.com/office/officeart/2005/8/layout/hProcess7"/>
    <dgm:cxn modelId="{B7C033D9-29F4-4EF9-B08E-7872796DD1BF}" type="presParOf" srcId="{EFED3B55-ECA3-4CC3-8853-D8DA37C39597}" destId="{4929F1F7-AA4C-4DA3-A623-E46033E5415D}" srcOrd="7" destOrd="0" presId="urn:microsoft.com/office/officeart/2005/8/layout/hProcess7"/>
    <dgm:cxn modelId="{69590F9C-19DF-401F-A58B-786408FF3C07}" type="presParOf" srcId="{EFED3B55-ECA3-4CC3-8853-D8DA37C39597}" destId="{F759F3DC-E1D8-4296-BE83-E7AC76C6890E}" srcOrd="8" destOrd="0" presId="urn:microsoft.com/office/officeart/2005/8/layout/hProcess7"/>
    <dgm:cxn modelId="{1AA1367A-D687-45CF-B502-2A6C2B410943}" type="presParOf" srcId="{F759F3DC-E1D8-4296-BE83-E7AC76C6890E}" destId="{DC4DF3D9-DD30-40AD-9291-F9C3A9410371}" srcOrd="0" destOrd="0" presId="urn:microsoft.com/office/officeart/2005/8/layout/hProcess7"/>
    <dgm:cxn modelId="{19AF7CC1-0E38-43F9-87FC-B442DBE68686}" type="presParOf" srcId="{F759F3DC-E1D8-4296-BE83-E7AC76C6890E}" destId="{2C99C82A-59BD-474E-BF09-4DC24A7C4CAF}" srcOrd="1" destOrd="0" presId="urn:microsoft.com/office/officeart/2005/8/layout/hProcess7"/>
    <dgm:cxn modelId="{5757DF78-1D78-41B4-88F3-A3DE9DD4530A}" type="presParOf" srcId="{F759F3DC-E1D8-4296-BE83-E7AC76C6890E}" destId="{43282059-1C7D-442C-9F1F-1378BB1DE385}" srcOrd="2" destOrd="0" presId="urn:microsoft.com/office/officeart/2005/8/layout/hProcess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34225AF7-82F4-4E66-BDCE-6C420A2EF7DB}">
      <dgm:prSet phldrT="[Texto]"/>
      <dgm:spPr>
        <a:xfrm>
          <a:off x="474545"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recortan en un costado una ventanilla rectangular de 1cm de ancho por 4cm de largo. Debe quedar como una rendija horizontal </a:t>
          </a:r>
        </a:p>
      </dgm:t>
    </dgm:pt>
    <dgm:pt modelId="{34DFA914-5F5D-4619-9640-F37F02552E61}" type="sibTrans" cxnId="{22091CA3-9FFF-48D2-9FB4-D6FD3DBCA22A}">
      <dgm:prSet/>
      <dgm:spPr/>
      <dgm:t>
        <a:bodyPr/>
        <a:lstStyle/>
        <a:p>
          <a:endParaRPr lang="es-MX"/>
        </a:p>
      </dgm:t>
    </dgm:pt>
    <dgm:pt modelId="{CC2ED0D2-36AD-42A0-9A19-2EDF3F763EA4}" type="parTrans" cxnId="{22091CA3-9FFF-48D2-9FB4-D6FD3DBCA22A}">
      <dgm:prSet/>
      <dgm:spPr/>
      <dgm:t>
        <a:bodyPr/>
        <a:lstStyle/>
        <a:p>
          <a:endParaRPr lang="es-MX"/>
        </a:p>
      </dgm:t>
    </dgm:pt>
    <dgm:pt modelId="{5967D9BB-C8EF-4A6E-ADA5-B2C221E71260}">
      <dgm:prSet phldrT="[Texto]"/>
      <dgm:spPr>
        <a:xfrm>
          <a:off x="550" y="407945"/>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3.2</a:t>
          </a:r>
        </a:p>
      </dgm:t>
    </dgm:pt>
    <dgm:pt modelId="{02AB6A8D-5831-488D-ADD7-4B168CA8EB26}" type="sibTrans" cxnId="{E0BE2A1E-702C-4B0A-816A-3E32F9BC7EC8}">
      <dgm:prSet/>
      <dgm:spPr/>
      <dgm:t>
        <a:bodyPr/>
        <a:lstStyle/>
        <a:p>
          <a:endParaRPr lang="es-MX"/>
        </a:p>
      </dgm:t>
    </dgm:pt>
    <dgm:pt modelId="{368FF5B3-BDD7-4557-97F9-FDB49801788B}" type="parTrans" cxnId="{E0BE2A1E-702C-4B0A-816A-3E32F9BC7EC8}">
      <dgm:prSet/>
      <dgm:spPr/>
      <dgm:t>
        <a:bodyPr/>
        <a:lstStyle/>
        <a:p>
          <a:endParaRPr lang="es-MX"/>
        </a:p>
      </dgm:t>
    </dgm:pt>
    <dgm:pt modelId="{8B4F206F-3FCE-432A-9565-6CAC9B4B8488}">
      <dgm:prSet phldrT="[Texto]"/>
      <dgm:spPr>
        <a:xfrm>
          <a:off x="2927468"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recorta en el costado perpendicular al costado donde se recortó la ventanilla anterior, otra ventanilla rectangular de 0.2 cm de ancho por 1 cm de largo (debe quedar como una rendija vertical)</a:t>
          </a:r>
        </a:p>
      </dgm:t>
    </dgm:pt>
    <dgm:pt modelId="{0969E556-2AA0-4F93-841D-42F699F5DB68}" type="parTrans" cxnId="{DC9267C8-B5E0-4A35-BCDB-472B11E75935}">
      <dgm:prSet/>
      <dgm:spPr/>
      <dgm:t>
        <a:bodyPr/>
        <a:lstStyle/>
        <a:p>
          <a:endParaRPr lang="es-MX"/>
        </a:p>
      </dgm:t>
    </dgm:pt>
    <dgm:pt modelId="{F6DC8CD3-B39C-49EE-858E-5D87BC886367}" type="sibTrans" cxnId="{DC9267C8-B5E0-4A35-BCDB-472B11E75935}">
      <dgm:prSet/>
      <dgm:spPr/>
      <dgm:t>
        <a:bodyPr/>
        <a:lstStyle/>
        <a:p>
          <a:endParaRPr lang="es-MX"/>
        </a:p>
      </dgm:t>
    </dgm:pt>
    <dgm:pt modelId="{25822DB2-B37D-4DED-9DAA-A7E9C941F2DB}">
      <dgm:prSet phldrT="[Texto]"/>
      <dgm: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3.3 </a:t>
          </a:r>
        </a:p>
      </dgm:t>
    </dgm:pt>
    <dgm:pt modelId="{9925ECDB-9C06-4AB7-8249-6DE056A027CA}" type="sibTrans" cxnId="{E27DF889-180D-4949-81F4-8CF3920975D6}">
      <dgm:prSet/>
      <dgm:spPr/>
      <dgm:t>
        <a:bodyPr/>
        <a:lstStyle/>
        <a:p>
          <a:endParaRPr lang="es-MX"/>
        </a:p>
      </dgm:t>
    </dgm:pt>
    <dgm:pt modelId="{B772CE2B-539F-4CC1-8A91-20E19FBB0485}" type="parTrans" cxnId="{E27DF889-180D-4949-81F4-8CF3920975D6}">
      <dgm:prSet/>
      <dgm:spPr/>
      <dgm:t>
        <a:bodyPr/>
        <a:lstStyle/>
        <a:p>
          <a:endParaRPr lang="es-MX"/>
        </a:p>
      </dgm:t>
    </dgm:pt>
    <dgm:pt modelId="{99078BE2-5C6E-44DB-AA5B-0515CBF53DBA}">
      <dgm:prSet phldrT="[Texto]"/>
      <dgm: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3.4</a:t>
          </a:r>
        </a:p>
      </dgm:t>
    </dgm:pt>
    <dgm:pt modelId="{10085820-E005-40C6-A05B-21CF5DB116BB}" type="sibTrans" cxnId="{2E44954F-0E93-491E-BA37-0B2FE7334491}">
      <dgm:prSet/>
      <dgm:spPr/>
      <dgm:t>
        <a:bodyPr/>
        <a:lstStyle/>
        <a:p>
          <a:endParaRPr lang="es-MX"/>
        </a:p>
      </dgm:t>
    </dgm:pt>
    <dgm:pt modelId="{B3657E57-4A92-40FB-82E7-527B6DABEAE1}" type="parTrans" cxnId="{2E44954F-0E93-491E-BA37-0B2FE7334491}">
      <dgm:prSet/>
      <dgm:spPr/>
      <dgm:t>
        <a:bodyPr/>
        <a:lstStyle/>
        <a:p>
          <a:endParaRPr lang="es-MX"/>
        </a:p>
      </dgm:t>
    </dgm:pt>
    <dgm:pt modelId="{D97EE2A8-7CF0-4532-A900-736566198F01}">
      <dgm:prSet phldrT="[Texto]"/>
      <dgm:spPr>
        <a:xfrm>
          <a:off x="5380391"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introducen por los orificios de la parte superior de la caja: el tubo 1, que contiene agua, y el tubo 2 que contiene una disolución. </a:t>
          </a:r>
        </a:p>
      </dgm:t>
    </dgm:pt>
    <dgm:pt modelId="{EE9B7F5C-0E40-471F-A11E-136C0E10A020}" type="parTrans" cxnId="{F7FAA494-28D9-4634-9DC2-ABF50636645D}">
      <dgm:prSet/>
      <dgm:spPr/>
      <dgm:t>
        <a:bodyPr/>
        <a:lstStyle/>
        <a:p>
          <a:endParaRPr lang="es-MX"/>
        </a:p>
      </dgm:t>
    </dgm:pt>
    <dgm:pt modelId="{80D3E49B-5B41-4802-AFD4-0FAFE0578F27}" type="sibTrans" cxnId="{F7FAA494-28D9-4634-9DC2-ABF50636645D}">
      <dgm:prSet/>
      <dgm:spPr/>
      <dgm:t>
        <a:bodyPr/>
        <a:lstStyle/>
        <a:p>
          <a:endParaRPr lang="es-MX"/>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3"/>
      <dgm:spPr/>
      <dgm:t>
        <a:bodyPr/>
        <a:lstStyle/>
        <a:p>
          <a:endParaRPr lang="es-MX"/>
        </a:p>
      </dgm:t>
    </dgm:pt>
    <dgm:pt modelId="{A73AEEB7-5FA0-423C-8AEB-B0FFF8A5E609}" type="pres">
      <dgm:prSet presAssocID="{5967D9BB-C8EF-4A6E-ADA5-B2C221E71260}" presName="parentNode" presStyleLbl="node1" presStyleIdx="0" presStyleCnt="3">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3">
        <dgm:presLayoutVars>
          <dgm:bulletEnabled val="1"/>
        </dgm:presLayoutVars>
      </dgm:prSet>
      <dgm:spPr/>
      <dgm:t>
        <a:bodyPr/>
        <a:lstStyle/>
        <a:p>
          <a:endParaRPr lang="es-MX"/>
        </a:p>
      </dgm:t>
    </dgm:pt>
    <dgm:pt modelId="{CB2E5897-E847-4443-B62E-C909978C14CA}" type="pres">
      <dgm:prSet presAssocID="{02AB6A8D-5831-488D-ADD7-4B168CA8EB26}" presName="hSp" presStyleCnt="0"/>
      <dgm:spPr/>
    </dgm:pt>
    <dgm:pt modelId="{81C58683-8A1F-4530-A12C-20E9AD1A2FF0}" type="pres">
      <dgm:prSet presAssocID="{02AB6A8D-5831-488D-ADD7-4B168CA8EB26}" presName="vProcSp" presStyleCnt="0"/>
      <dgm:spPr/>
    </dgm:pt>
    <dgm:pt modelId="{3C62889C-699C-407B-933D-49C64EF2987D}" type="pres">
      <dgm:prSet presAssocID="{02AB6A8D-5831-488D-ADD7-4B168CA8EB26}" presName="vSp1" presStyleCnt="0"/>
      <dgm:spPr/>
    </dgm:pt>
    <dgm:pt modelId="{3D0DFF59-0C2D-4B3C-A70B-5C5E236EB11F}" type="pres">
      <dgm:prSet presAssocID="{02AB6A8D-5831-488D-ADD7-4B168CA8EB26}" presName="simulatedConn" presStyleLbl="solidFgAcc1" presStyleIdx="0" presStyleCnt="2"/>
      <dgm: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gm:spPr>
      <dgm:t>
        <a:bodyPr/>
        <a:lstStyle/>
        <a:p>
          <a:endParaRPr lang="es-MX"/>
        </a:p>
      </dgm:t>
    </dgm:pt>
    <dgm:pt modelId="{CA3E8336-A1B0-4E1D-8D56-B776AA56EF6D}" type="pres">
      <dgm:prSet presAssocID="{02AB6A8D-5831-488D-ADD7-4B168CA8EB26}" presName="vSp2" presStyleCnt="0"/>
      <dgm:spPr/>
    </dgm:pt>
    <dgm:pt modelId="{EE3A227C-9C1F-4E6D-B590-407E21E9C132}" type="pres">
      <dgm:prSet presAssocID="{02AB6A8D-5831-488D-ADD7-4B168CA8EB26}" presName="sibTrans" presStyleCnt="0"/>
      <dgm:spPr/>
    </dgm:pt>
    <dgm:pt modelId="{C1CF33E3-80B7-4835-9D75-97E9204CE94B}" type="pres">
      <dgm:prSet presAssocID="{25822DB2-B37D-4DED-9DAA-A7E9C941F2DB}" presName="compositeNode" presStyleCnt="0">
        <dgm:presLayoutVars>
          <dgm:bulletEnabled val="1"/>
        </dgm:presLayoutVars>
      </dgm:prSet>
      <dgm:spPr/>
    </dgm:pt>
    <dgm:pt modelId="{526822B7-9318-4745-A501-5E8AB838FEF1}" type="pres">
      <dgm:prSet presAssocID="{25822DB2-B37D-4DED-9DAA-A7E9C941F2DB}" presName="bgRect" presStyleLbl="node1" presStyleIdx="1" presStyleCnt="3"/>
      <dgm:spPr/>
      <dgm:t>
        <a:bodyPr/>
        <a:lstStyle/>
        <a:p>
          <a:endParaRPr lang="es-MX"/>
        </a:p>
      </dgm:t>
    </dgm:pt>
    <dgm:pt modelId="{C7547F90-95DC-455E-AE0A-873E40F58C3E}" type="pres">
      <dgm:prSet presAssocID="{25822DB2-B37D-4DED-9DAA-A7E9C941F2DB}" presName="parentNode" presStyleLbl="node1" presStyleIdx="1" presStyleCnt="3">
        <dgm:presLayoutVars>
          <dgm:chMax val="0"/>
          <dgm:bulletEnabled val="1"/>
        </dgm:presLayoutVars>
      </dgm:prSet>
      <dgm:spPr/>
      <dgm:t>
        <a:bodyPr/>
        <a:lstStyle/>
        <a:p>
          <a:endParaRPr lang="es-MX"/>
        </a:p>
      </dgm:t>
    </dgm:pt>
    <dgm:pt modelId="{9486B0C5-1065-4E06-B154-57F8265BCAA7}" type="pres">
      <dgm:prSet presAssocID="{25822DB2-B37D-4DED-9DAA-A7E9C941F2DB}" presName="childNode" presStyleLbl="node1" presStyleIdx="1" presStyleCnt="3">
        <dgm:presLayoutVars>
          <dgm:bulletEnabled val="1"/>
        </dgm:presLayoutVars>
      </dgm:prSet>
      <dgm:spPr/>
      <dgm:t>
        <a:bodyPr/>
        <a:lstStyle/>
        <a:p>
          <a:endParaRPr lang="es-MX"/>
        </a:p>
      </dgm:t>
    </dgm:pt>
    <dgm:pt modelId="{450E292E-7521-40EE-915B-96BBD2EBA73F}" type="pres">
      <dgm:prSet presAssocID="{9925ECDB-9C06-4AB7-8249-6DE056A027CA}" presName="hSp" presStyleCnt="0"/>
      <dgm:spPr/>
    </dgm:pt>
    <dgm:pt modelId="{420B0EF4-A97D-4923-85BE-6B63BAD8650D}" type="pres">
      <dgm:prSet presAssocID="{9925ECDB-9C06-4AB7-8249-6DE056A027CA}" presName="vProcSp" presStyleCnt="0"/>
      <dgm:spPr/>
    </dgm:pt>
    <dgm:pt modelId="{3BA22816-BE8D-44DB-8C05-A0895018E1A1}" type="pres">
      <dgm:prSet presAssocID="{9925ECDB-9C06-4AB7-8249-6DE056A027CA}" presName="vSp1" presStyleCnt="0"/>
      <dgm:spPr/>
    </dgm:pt>
    <dgm:pt modelId="{1C6D0383-B9FC-420F-9E40-5CB73E54F9D7}" type="pres">
      <dgm:prSet presAssocID="{9925ECDB-9C06-4AB7-8249-6DE056A027CA}" presName="simulatedConn" presStyleLbl="solidFgAcc1" presStyleIdx="1" presStyleCnt="2"/>
      <dgm: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gm:spPr>
      <dgm:t>
        <a:bodyPr/>
        <a:lstStyle/>
        <a:p>
          <a:endParaRPr lang="es-MX"/>
        </a:p>
      </dgm:t>
    </dgm:pt>
    <dgm:pt modelId="{0176E980-8963-4828-ADF0-6292821C0767}" type="pres">
      <dgm:prSet presAssocID="{9925ECDB-9C06-4AB7-8249-6DE056A027CA}" presName="vSp2" presStyleCnt="0"/>
      <dgm:spPr/>
    </dgm:pt>
    <dgm:pt modelId="{4929F1F7-AA4C-4DA3-A623-E46033E5415D}" type="pres">
      <dgm:prSet presAssocID="{9925ECDB-9C06-4AB7-8249-6DE056A027CA}" presName="sibTrans" presStyleCnt="0"/>
      <dgm:spPr/>
    </dgm:pt>
    <dgm:pt modelId="{CED5F762-5DA4-4427-96CE-D82B6596F8D3}" type="pres">
      <dgm:prSet presAssocID="{99078BE2-5C6E-44DB-AA5B-0515CBF53DBA}" presName="compositeNode" presStyleCnt="0">
        <dgm:presLayoutVars>
          <dgm:bulletEnabled val="1"/>
        </dgm:presLayoutVars>
      </dgm:prSet>
      <dgm:spPr/>
    </dgm:pt>
    <dgm:pt modelId="{44760313-EFBB-4E86-A17D-73E51E785749}" type="pres">
      <dgm:prSet presAssocID="{99078BE2-5C6E-44DB-AA5B-0515CBF53DBA}" presName="bgRect" presStyleLbl="node1" presStyleIdx="2" presStyleCnt="3"/>
      <dgm:spPr/>
      <dgm:t>
        <a:bodyPr/>
        <a:lstStyle/>
        <a:p>
          <a:endParaRPr lang="es-MX"/>
        </a:p>
      </dgm:t>
    </dgm:pt>
    <dgm:pt modelId="{49C102D8-CCAA-4558-8C9D-2F0C689CFD2C}" type="pres">
      <dgm:prSet presAssocID="{99078BE2-5C6E-44DB-AA5B-0515CBF53DBA}" presName="parentNode" presStyleLbl="node1" presStyleIdx="2" presStyleCnt="3">
        <dgm:presLayoutVars>
          <dgm:chMax val="0"/>
          <dgm:bulletEnabled val="1"/>
        </dgm:presLayoutVars>
      </dgm:prSet>
      <dgm:spPr/>
      <dgm:t>
        <a:bodyPr/>
        <a:lstStyle/>
        <a:p>
          <a:endParaRPr lang="es-MX"/>
        </a:p>
      </dgm:t>
    </dgm:pt>
    <dgm:pt modelId="{95E9FF08-6611-49FA-8B25-884851F15321}" type="pres">
      <dgm:prSet presAssocID="{99078BE2-5C6E-44DB-AA5B-0515CBF53DBA}" presName="childNode" presStyleLbl="node1" presStyleIdx="2" presStyleCnt="3">
        <dgm:presLayoutVars>
          <dgm:bulletEnabled val="1"/>
        </dgm:presLayoutVars>
      </dgm:prSet>
      <dgm:spPr/>
      <dgm:t>
        <a:bodyPr/>
        <a:lstStyle/>
        <a:p>
          <a:endParaRPr lang="es-MX"/>
        </a:p>
      </dgm:t>
    </dgm:pt>
  </dgm:ptLst>
  <dgm:cxnLst>
    <dgm:cxn modelId="{22091CA3-9FFF-48D2-9FB4-D6FD3DBCA22A}" srcId="{5967D9BB-C8EF-4A6E-ADA5-B2C221E71260}" destId="{34225AF7-82F4-4E66-BDCE-6C420A2EF7DB}" srcOrd="0" destOrd="0" parTransId="{CC2ED0D2-36AD-42A0-9A19-2EDF3F763EA4}" sibTransId="{34DFA914-5F5D-4619-9640-F37F02552E61}"/>
    <dgm:cxn modelId="{3AF89241-55BB-4271-9975-40118FE6BD67}" type="presOf" srcId="{25822DB2-B37D-4DED-9DAA-A7E9C941F2DB}" destId="{526822B7-9318-4745-A501-5E8AB838FEF1}" srcOrd="0" destOrd="0" presId="urn:microsoft.com/office/officeart/2005/8/layout/hProcess7"/>
    <dgm:cxn modelId="{F7FAA494-28D9-4634-9DC2-ABF50636645D}" srcId="{99078BE2-5C6E-44DB-AA5B-0515CBF53DBA}" destId="{D97EE2A8-7CF0-4532-A900-736566198F01}" srcOrd="0" destOrd="0" parTransId="{EE9B7F5C-0E40-471F-A11E-136C0E10A020}" sibTransId="{80D3E49B-5B41-4802-AFD4-0FAFE0578F27}"/>
    <dgm:cxn modelId="{252D7F21-E2D4-49DF-96DD-D21E66D59A3D}" type="presOf" srcId="{DF2CB67B-4A11-427A-BB88-881ECA4059EE}" destId="{EFED3B55-ECA3-4CC3-8853-D8DA37C39597}" srcOrd="0" destOrd="0" presId="urn:microsoft.com/office/officeart/2005/8/layout/hProcess7"/>
    <dgm:cxn modelId="{E0679762-EAC6-4378-95D9-3CC9C128A8F2}" type="presOf" srcId="{34225AF7-82F4-4E66-BDCE-6C420A2EF7DB}" destId="{296DA3FF-C6BC-4082-99ED-4537636730D7}" srcOrd="0" destOrd="0" presId="urn:microsoft.com/office/officeart/2005/8/layout/hProcess7"/>
    <dgm:cxn modelId="{E25A6E01-87A5-4CEA-AFED-AF365B9CEDDE}" type="presOf" srcId="{99078BE2-5C6E-44DB-AA5B-0515CBF53DBA}" destId="{49C102D8-CCAA-4558-8C9D-2F0C689CFD2C}" srcOrd="1" destOrd="0" presId="urn:microsoft.com/office/officeart/2005/8/layout/hProcess7"/>
    <dgm:cxn modelId="{E27DF889-180D-4949-81F4-8CF3920975D6}" srcId="{DF2CB67B-4A11-427A-BB88-881ECA4059EE}" destId="{25822DB2-B37D-4DED-9DAA-A7E9C941F2DB}" srcOrd="1" destOrd="0" parTransId="{B772CE2B-539F-4CC1-8A91-20E19FBB0485}" sibTransId="{9925ECDB-9C06-4AB7-8249-6DE056A027CA}"/>
    <dgm:cxn modelId="{DC9267C8-B5E0-4A35-BCDB-472B11E75935}" srcId="{25822DB2-B37D-4DED-9DAA-A7E9C941F2DB}" destId="{8B4F206F-3FCE-432A-9565-6CAC9B4B8488}" srcOrd="0" destOrd="0" parTransId="{0969E556-2AA0-4F93-841D-42F699F5DB68}" sibTransId="{F6DC8CD3-B39C-49EE-858E-5D87BC886367}"/>
    <dgm:cxn modelId="{5B21479F-61EB-4BC5-BB99-052EE5E59DE7}" type="presOf" srcId="{25822DB2-B37D-4DED-9DAA-A7E9C941F2DB}" destId="{C7547F90-95DC-455E-AE0A-873E40F58C3E}" srcOrd="1" destOrd="0" presId="urn:microsoft.com/office/officeart/2005/8/layout/hProcess7"/>
    <dgm:cxn modelId="{2E44954F-0E93-491E-BA37-0B2FE7334491}" srcId="{DF2CB67B-4A11-427A-BB88-881ECA4059EE}" destId="{99078BE2-5C6E-44DB-AA5B-0515CBF53DBA}" srcOrd="2" destOrd="0" parTransId="{B3657E57-4A92-40FB-82E7-527B6DABEAE1}" sibTransId="{10085820-E005-40C6-A05B-21CF5DB116BB}"/>
    <dgm:cxn modelId="{4C49DDE6-E72E-4432-AE4A-21DD1D307BF4}" type="presOf" srcId="{99078BE2-5C6E-44DB-AA5B-0515CBF53DBA}" destId="{44760313-EFBB-4E86-A17D-73E51E785749}" srcOrd="0" destOrd="0" presId="urn:microsoft.com/office/officeart/2005/8/layout/hProcess7"/>
    <dgm:cxn modelId="{E0BE2A1E-702C-4B0A-816A-3E32F9BC7EC8}" srcId="{DF2CB67B-4A11-427A-BB88-881ECA4059EE}" destId="{5967D9BB-C8EF-4A6E-ADA5-B2C221E71260}" srcOrd="0" destOrd="0" parTransId="{368FF5B3-BDD7-4557-97F9-FDB49801788B}" sibTransId="{02AB6A8D-5831-488D-ADD7-4B168CA8EB26}"/>
    <dgm:cxn modelId="{010DF281-F4D0-4BB6-B555-5D16FED1ACCA}" type="presOf" srcId="{5967D9BB-C8EF-4A6E-ADA5-B2C221E71260}" destId="{A73AEEB7-5FA0-423C-8AEB-B0FFF8A5E609}" srcOrd="1" destOrd="0" presId="urn:microsoft.com/office/officeart/2005/8/layout/hProcess7"/>
    <dgm:cxn modelId="{D89911F0-93A8-4F9D-87B7-81E75AD83E4B}" type="presOf" srcId="{8B4F206F-3FCE-432A-9565-6CAC9B4B8488}" destId="{9486B0C5-1065-4E06-B154-57F8265BCAA7}" srcOrd="0" destOrd="0" presId="urn:microsoft.com/office/officeart/2005/8/layout/hProcess7"/>
    <dgm:cxn modelId="{F00D7E89-4BC8-49A4-BB01-F83C1EDAD932}" type="presOf" srcId="{5967D9BB-C8EF-4A6E-ADA5-B2C221E71260}" destId="{E0552EE2-94E6-4821-9949-847B01CA52DD}" srcOrd="0" destOrd="0" presId="urn:microsoft.com/office/officeart/2005/8/layout/hProcess7"/>
    <dgm:cxn modelId="{0F50E8D8-CBD5-4F32-92BE-44BC27BE46C5}" type="presOf" srcId="{D97EE2A8-7CF0-4532-A900-736566198F01}" destId="{95E9FF08-6611-49FA-8B25-884851F15321}" srcOrd="0" destOrd="0" presId="urn:microsoft.com/office/officeart/2005/8/layout/hProcess7"/>
    <dgm:cxn modelId="{14BE2100-878E-44A2-B8CD-7B8F57E68297}" type="presParOf" srcId="{EFED3B55-ECA3-4CC3-8853-D8DA37C39597}" destId="{C872CB4A-8786-4C79-A414-ED53A3B34944}" srcOrd="0" destOrd="0" presId="urn:microsoft.com/office/officeart/2005/8/layout/hProcess7"/>
    <dgm:cxn modelId="{B6FBBBB4-7773-4B9A-A6F5-F0CAB3913411}" type="presParOf" srcId="{C872CB4A-8786-4C79-A414-ED53A3B34944}" destId="{E0552EE2-94E6-4821-9949-847B01CA52DD}" srcOrd="0" destOrd="0" presId="urn:microsoft.com/office/officeart/2005/8/layout/hProcess7"/>
    <dgm:cxn modelId="{95741C41-8D59-43ED-BBA0-FACB7C4413D0}" type="presParOf" srcId="{C872CB4A-8786-4C79-A414-ED53A3B34944}" destId="{A73AEEB7-5FA0-423C-8AEB-B0FFF8A5E609}" srcOrd="1" destOrd="0" presId="urn:microsoft.com/office/officeart/2005/8/layout/hProcess7"/>
    <dgm:cxn modelId="{70C58440-FEDD-4D44-A209-EAFD00914126}" type="presParOf" srcId="{C872CB4A-8786-4C79-A414-ED53A3B34944}" destId="{296DA3FF-C6BC-4082-99ED-4537636730D7}" srcOrd="2" destOrd="0" presId="urn:microsoft.com/office/officeart/2005/8/layout/hProcess7"/>
    <dgm:cxn modelId="{C2AB2B42-0D26-4331-ABB6-85E340A3221A}" type="presParOf" srcId="{EFED3B55-ECA3-4CC3-8853-D8DA37C39597}" destId="{CB2E5897-E847-4443-B62E-C909978C14CA}" srcOrd="1" destOrd="0" presId="urn:microsoft.com/office/officeart/2005/8/layout/hProcess7"/>
    <dgm:cxn modelId="{80E45E93-7767-404F-929E-391EBF0561F5}" type="presParOf" srcId="{EFED3B55-ECA3-4CC3-8853-D8DA37C39597}" destId="{81C58683-8A1F-4530-A12C-20E9AD1A2FF0}" srcOrd="2" destOrd="0" presId="urn:microsoft.com/office/officeart/2005/8/layout/hProcess7"/>
    <dgm:cxn modelId="{15101C70-2402-447D-88B2-47B7846A8F60}" type="presParOf" srcId="{81C58683-8A1F-4530-A12C-20E9AD1A2FF0}" destId="{3C62889C-699C-407B-933D-49C64EF2987D}" srcOrd="0" destOrd="0" presId="urn:microsoft.com/office/officeart/2005/8/layout/hProcess7"/>
    <dgm:cxn modelId="{06C6BEAA-BB4D-42EB-8AB2-189FA3A8C174}" type="presParOf" srcId="{81C58683-8A1F-4530-A12C-20E9AD1A2FF0}" destId="{3D0DFF59-0C2D-4B3C-A70B-5C5E236EB11F}" srcOrd="1" destOrd="0" presId="urn:microsoft.com/office/officeart/2005/8/layout/hProcess7"/>
    <dgm:cxn modelId="{46CF302D-F1BF-4584-A563-48D93DFB0732}" type="presParOf" srcId="{81C58683-8A1F-4530-A12C-20E9AD1A2FF0}" destId="{CA3E8336-A1B0-4E1D-8D56-B776AA56EF6D}" srcOrd="2" destOrd="0" presId="urn:microsoft.com/office/officeart/2005/8/layout/hProcess7"/>
    <dgm:cxn modelId="{02F042BE-156B-43BE-8FDC-CEFEB183A6FA}" type="presParOf" srcId="{EFED3B55-ECA3-4CC3-8853-D8DA37C39597}" destId="{EE3A227C-9C1F-4E6D-B590-407E21E9C132}" srcOrd="3" destOrd="0" presId="urn:microsoft.com/office/officeart/2005/8/layout/hProcess7"/>
    <dgm:cxn modelId="{D1A66DBA-44C6-4BD4-A345-8590A398D4AB}" type="presParOf" srcId="{EFED3B55-ECA3-4CC3-8853-D8DA37C39597}" destId="{C1CF33E3-80B7-4835-9D75-97E9204CE94B}" srcOrd="4" destOrd="0" presId="urn:microsoft.com/office/officeart/2005/8/layout/hProcess7"/>
    <dgm:cxn modelId="{B960C4CD-408C-40AE-BBB5-95CDF7F4E74D}" type="presParOf" srcId="{C1CF33E3-80B7-4835-9D75-97E9204CE94B}" destId="{526822B7-9318-4745-A501-5E8AB838FEF1}" srcOrd="0" destOrd="0" presId="urn:microsoft.com/office/officeart/2005/8/layout/hProcess7"/>
    <dgm:cxn modelId="{324CDBC5-AD50-452C-9734-D48B7D3FEEFE}" type="presParOf" srcId="{C1CF33E3-80B7-4835-9D75-97E9204CE94B}" destId="{C7547F90-95DC-455E-AE0A-873E40F58C3E}" srcOrd="1" destOrd="0" presId="urn:microsoft.com/office/officeart/2005/8/layout/hProcess7"/>
    <dgm:cxn modelId="{C9A81442-A8D4-4D19-A195-CBBB187A81DF}" type="presParOf" srcId="{C1CF33E3-80B7-4835-9D75-97E9204CE94B}" destId="{9486B0C5-1065-4E06-B154-57F8265BCAA7}" srcOrd="2" destOrd="0" presId="urn:microsoft.com/office/officeart/2005/8/layout/hProcess7"/>
    <dgm:cxn modelId="{F7D378C3-D2DE-438C-85D0-025107484144}" type="presParOf" srcId="{EFED3B55-ECA3-4CC3-8853-D8DA37C39597}" destId="{450E292E-7521-40EE-915B-96BBD2EBA73F}" srcOrd="5" destOrd="0" presId="urn:microsoft.com/office/officeart/2005/8/layout/hProcess7"/>
    <dgm:cxn modelId="{217FC1FE-761A-4DB9-9B3B-2C78C6ADA4EB}" type="presParOf" srcId="{EFED3B55-ECA3-4CC3-8853-D8DA37C39597}" destId="{420B0EF4-A97D-4923-85BE-6B63BAD8650D}" srcOrd="6" destOrd="0" presId="urn:microsoft.com/office/officeart/2005/8/layout/hProcess7"/>
    <dgm:cxn modelId="{0E759876-CEC8-4A6E-9C93-9A6DA327E9BA}" type="presParOf" srcId="{420B0EF4-A97D-4923-85BE-6B63BAD8650D}" destId="{3BA22816-BE8D-44DB-8C05-A0895018E1A1}" srcOrd="0" destOrd="0" presId="urn:microsoft.com/office/officeart/2005/8/layout/hProcess7"/>
    <dgm:cxn modelId="{E6034258-08B2-41A1-B3E7-4CE16AA5806A}" type="presParOf" srcId="{420B0EF4-A97D-4923-85BE-6B63BAD8650D}" destId="{1C6D0383-B9FC-420F-9E40-5CB73E54F9D7}" srcOrd="1" destOrd="0" presId="urn:microsoft.com/office/officeart/2005/8/layout/hProcess7"/>
    <dgm:cxn modelId="{053B7463-B72B-454A-BA9A-20D77AEEAE89}" type="presParOf" srcId="{420B0EF4-A97D-4923-85BE-6B63BAD8650D}" destId="{0176E980-8963-4828-ADF0-6292821C0767}" srcOrd="2" destOrd="0" presId="urn:microsoft.com/office/officeart/2005/8/layout/hProcess7"/>
    <dgm:cxn modelId="{6D4DF15D-0066-4FB0-8FA6-59CD4D380421}" type="presParOf" srcId="{EFED3B55-ECA3-4CC3-8853-D8DA37C39597}" destId="{4929F1F7-AA4C-4DA3-A623-E46033E5415D}" srcOrd="7" destOrd="0" presId="urn:microsoft.com/office/officeart/2005/8/layout/hProcess7"/>
    <dgm:cxn modelId="{E3FCDC50-1EBF-46AB-8147-C5C47A450EDD}" type="presParOf" srcId="{EFED3B55-ECA3-4CC3-8853-D8DA37C39597}" destId="{CED5F762-5DA4-4427-96CE-D82B6596F8D3}" srcOrd="8" destOrd="0" presId="urn:microsoft.com/office/officeart/2005/8/layout/hProcess7"/>
    <dgm:cxn modelId="{45F77537-AF06-4D86-AADC-9239A51226A0}" type="presParOf" srcId="{CED5F762-5DA4-4427-96CE-D82B6596F8D3}" destId="{44760313-EFBB-4E86-A17D-73E51E785749}" srcOrd="0" destOrd="0" presId="urn:microsoft.com/office/officeart/2005/8/layout/hProcess7"/>
    <dgm:cxn modelId="{0F7BEE52-C18A-4A77-A120-DCAC8BCCE7F4}" type="presParOf" srcId="{CED5F762-5DA4-4427-96CE-D82B6596F8D3}" destId="{49C102D8-CCAA-4558-8C9D-2F0C689CFD2C}" srcOrd="1" destOrd="0" presId="urn:microsoft.com/office/officeart/2005/8/layout/hProcess7"/>
    <dgm:cxn modelId="{22D3FEFC-856D-4AEA-8545-A818492435EC}" type="presParOf" srcId="{CED5F762-5DA4-4427-96CE-D82B6596F8D3}" destId="{95E9FF08-6611-49FA-8B25-884851F1532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99078BE2-5C6E-44DB-AA5B-0515CBF53DBA}">
      <dgm:prSet phldrT="[Texto]"/>
      <dgm: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3.7</a:t>
          </a:r>
        </a:p>
      </dgm:t>
    </dgm:pt>
    <dgm:pt modelId="{B3657E57-4A92-40FB-82E7-527B6DABEAE1}" type="parTrans" cxnId="{2E44954F-0E93-491E-BA37-0B2FE7334491}">
      <dgm:prSet/>
      <dgm:spPr/>
      <dgm:t>
        <a:bodyPr/>
        <a:lstStyle/>
        <a:p>
          <a:endParaRPr lang="es-MX"/>
        </a:p>
      </dgm:t>
    </dgm:pt>
    <dgm:pt modelId="{10085820-E005-40C6-A05B-21CF5DB116BB}" type="sibTrans" cxnId="{2E44954F-0E93-491E-BA37-0B2FE7334491}">
      <dgm:prSet/>
      <dgm:spPr/>
      <dgm:t>
        <a:bodyPr/>
        <a:lstStyle/>
        <a:p>
          <a:endParaRPr lang="es-MX"/>
        </a:p>
      </dgm:t>
    </dgm:pt>
    <dgm:pt modelId="{34225AF7-82F4-4E66-BDCE-6C420A2EF7DB}">
      <dgm:prSet phldrT="[Texto]"/>
      <dgm:spPr>
        <a:xfrm>
          <a:off x="486964" y="396796"/>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ilumina los tubos con la linterna de mano, a través del orificio indicado para ello. </a:t>
          </a:r>
        </a:p>
      </dgm:t>
    </dgm:pt>
    <dgm:pt modelId="{34DFA914-5F5D-4619-9640-F37F02552E61}" type="sibTrans" cxnId="{22091CA3-9FFF-48D2-9FB4-D6FD3DBCA22A}">
      <dgm:prSet/>
      <dgm:spPr/>
      <dgm:t>
        <a:bodyPr/>
        <a:lstStyle/>
        <a:p>
          <a:endParaRPr lang="es-MX"/>
        </a:p>
      </dgm:t>
    </dgm:pt>
    <dgm:pt modelId="{CC2ED0D2-36AD-42A0-9A19-2EDF3F763EA4}" type="parTrans" cxnId="{22091CA3-9FFF-48D2-9FB4-D6FD3DBCA22A}">
      <dgm:prSet/>
      <dgm:spPr/>
      <dgm:t>
        <a:bodyPr/>
        <a:lstStyle/>
        <a:p>
          <a:endParaRPr lang="es-MX"/>
        </a:p>
      </dgm:t>
    </dgm:pt>
    <dgm:pt modelId="{5967D9BB-C8EF-4A6E-ADA5-B2C221E71260}">
      <dgm:prSet phldrT="[Texto]"/>
      <dgm:spPr>
        <a:xfrm>
          <a:off x="12969" y="396796"/>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3.5</a:t>
          </a:r>
        </a:p>
      </dgm:t>
    </dgm:pt>
    <dgm:pt modelId="{02AB6A8D-5831-488D-ADD7-4B168CA8EB26}" type="sibTrans" cxnId="{E0BE2A1E-702C-4B0A-816A-3E32F9BC7EC8}">
      <dgm:prSet/>
      <dgm:spPr/>
      <dgm:t>
        <a:bodyPr/>
        <a:lstStyle/>
        <a:p>
          <a:endParaRPr lang="es-MX"/>
        </a:p>
      </dgm:t>
    </dgm:pt>
    <dgm:pt modelId="{368FF5B3-BDD7-4557-97F9-FDB49801788B}" type="parTrans" cxnId="{E0BE2A1E-702C-4B0A-816A-3E32F9BC7EC8}">
      <dgm:prSet/>
      <dgm:spPr/>
      <dgm:t>
        <a:bodyPr/>
        <a:lstStyle/>
        <a:p>
          <a:endParaRPr lang="es-MX"/>
        </a:p>
      </dgm:t>
    </dgm:pt>
    <dgm:pt modelId="{8B4F206F-3FCE-432A-9565-6CAC9B4B8488}">
      <dgm:prSet phldrT="[Texto]"/>
      <dgm:spPr>
        <a:xfrm>
          <a:off x="2927468"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Por la ventana del costado, mirando en forma perpendicular al rayo de luz, se observa la diferencia entre ambos. </a:t>
          </a:r>
        </a:p>
      </dgm:t>
    </dgm:pt>
    <dgm:pt modelId="{0969E556-2AA0-4F93-841D-42F699F5DB68}" type="parTrans" cxnId="{DC9267C8-B5E0-4A35-BCDB-472B11E75935}">
      <dgm:prSet/>
      <dgm:spPr/>
      <dgm:t>
        <a:bodyPr/>
        <a:lstStyle/>
        <a:p>
          <a:endParaRPr lang="es-MX"/>
        </a:p>
      </dgm:t>
    </dgm:pt>
    <dgm:pt modelId="{F6DC8CD3-B39C-49EE-858E-5D87BC886367}" type="sibTrans" cxnId="{DC9267C8-B5E0-4A35-BCDB-472B11E75935}">
      <dgm:prSet/>
      <dgm:spPr/>
      <dgm:t>
        <a:bodyPr/>
        <a:lstStyle/>
        <a:p>
          <a:endParaRPr lang="es-MX"/>
        </a:p>
      </dgm:t>
    </dgm:pt>
    <dgm:pt modelId="{25822DB2-B37D-4DED-9DAA-A7E9C941F2DB}">
      <dgm:prSet phldrT="[Texto]"/>
      <dgm: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3.6 </a:t>
          </a:r>
        </a:p>
      </dgm:t>
    </dgm:pt>
    <dgm:pt modelId="{9925ECDB-9C06-4AB7-8249-6DE056A027CA}" type="sibTrans" cxnId="{E27DF889-180D-4949-81F4-8CF3920975D6}">
      <dgm:prSet/>
      <dgm:spPr/>
      <dgm:t>
        <a:bodyPr/>
        <a:lstStyle/>
        <a:p>
          <a:endParaRPr lang="es-MX"/>
        </a:p>
      </dgm:t>
    </dgm:pt>
    <dgm:pt modelId="{B772CE2B-539F-4CC1-8A91-20E19FBB0485}" type="parTrans" cxnId="{E27DF889-180D-4949-81F4-8CF3920975D6}">
      <dgm:prSet/>
      <dgm:spPr/>
      <dgm:t>
        <a:bodyPr/>
        <a:lstStyle/>
        <a:p>
          <a:endParaRPr lang="es-MX"/>
        </a:p>
      </dgm:t>
    </dgm:pt>
    <dgm:pt modelId="{D437953B-DBA0-42C2-98A5-87D7B94ACF46}">
      <dgm:prSet phldrT="[Texto]"/>
      <dgm:spPr>
        <a:xfrm>
          <a:off x="5380391"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compara el tubo 3, que contiene un coloide, con el 2 y con el 1. </a:t>
          </a:r>
        </a:p>
      </dgm:t>
    </dgm:pt>
    <dgm:pt modelId="{86E510E6-89D8-45EB-9B94-440EE58DEF37}" type="parTrans" cxnId="{A0581404-2DC1-42B0-B057-D6B5EE81A699}">
      <dgm:prSet/>
      <dgm:spPr/>
      <dgm:t>
        <a:bodyPr/>
        <a:lstStyle/>
        <a:p>
          <a:endParaRPr lang="es-MX"/>
        </a:p>
      </dgm:t>
    </dgm:pt>
    <dgm:pt modelId="{DCDF7A6E-4B22-498E-802F-01C710B232C2}" type="sibTrans" cxnId="{A0581404-2DC1-42B0-B057-D6B5EE81A699}">
      <dgm:prSet/>
      <dgm:spPr/>
      <dgm:t>
        <a:bodyPr/>
        <a:lstStyle/>
        <a:p>
          <a:endParaRPr lang="es-MX"/>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3" custLinFactNeighborX="524" custLinFactNeighborY="-392"/>
      <dgm:spPr/>
      <dgm:t>
        <a:bodyPr/>
        <a:lstStyle/>
        <a:p>
          <a:endParaRPr lang="es-MX"/>
        </a:p>
      </dgm:t>
    </dgm:pt>
    <dgm:pt modelId="{A73AEEB7-5FA0-423C-8AEB-B0FFF8A5E609}" type="pres">
      <dgm:prSet presAssocID="{5967D9BB-C8EF-4A6E-ADA5-B2C221E71260}" presName="parentNode" presStyleLbl="node1" presStyleIdx="0" presStyleCnt="3">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3">
        <dgm:presLayoutVars>
          <dgm:bulletEnabled val="1"/>
        </dgm:presLayoutVars>
      </dgm:prSet>
      <dgm:spPr/>
      <dgm:t>
        <a:bodyPr/>
        <a:lstStyle/>
        <a:p>
          <a:endParaRPr lang="es-MX"/>
        </a:p>
      </dgm:t>
    </dgm:pt>
    <dgm:pt modelId="{CB2E5897-E847-4443-B62E-C909978C14CA}" type="pres">
      <dgm:prSet presAssocID="{02AB6A8D-5831-488D-ADD7-4B168CA8EB26}" presName="hSp" presStyleCnt="0"/>
      <dgm:spPr/>
    </dgm:pt>
    <dgm:pt modelId="{81C58683-8A1F-4530-A12C-20E9AD1A2FF0}" type="pres">
      <dgm:prSet presAssocID="{02AB6A8D-5831-488D-ADD7-4B168CA8EB26}" presName="vProcSp" presStyleCnt="0"/>
      <dgm:spPr/>
    </dgm:pt>
    <dgm:pt modelId="{3C62889C-699C-407B-933D-49C64EF2987D}" type="pres">
      <dgm:prSet presAssocID="{02AB6A8D-5831-488D-ADD7-4B168CA8EB26}" presName="vSp1" presStyleCnt="0"/>
      <dgm:spPr/>
    </dgm:pt>
    <dgm:pt modelId="{3D0DFF59-0C2D-4B3C-A70B-5C5E236EB11F}" type="pres">
      <dgm:prSet presAssocID="{02AB6A8D-5831-488D-ADD7-4B168CA8EB26}" presName="simulatedConn" presStyleLbl="solidFgAcc1" presStyleIdx="0" presStyleCnt="2"/>
      <dgm: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gm:spPr>
      <dgm:t>
        <a:bodyPr/>
        <a:lstStyle/>
        <a:p>
          <a:endParaRPr lang="es-MX"/>
        </a:p>
      </dgm:t>
    </dgm:pt>
    <dgm:pt modelId="{CA3E8336-A1B0-4E1D-8D56-B776AA56EF6D}" type="pres">
      <dgm:prSet presAssocID="{02AB6A8D-5831-488D-ADD7-4B168CA8EB26}" presName="vSp2" presStyleCnt="0"/>
      <dgm:spPr/>
    </dgm:pt>
    <dgm:pt modelId="{EE3A227C-9C1F-4E6D-B590-407E21E9C132}" type="pres">
      <dgm:prSet presAssocID="{02AB6A8D-5831-488D-ADD7-4B168CA8EB26}" presName="sibTrans" presStyleCnt="0"/>
      <dgm:spPr/>
    </dgm:pt>
    <dgm:pt modelId="{C1CF33E3-80B7-4835-9D75-97E9204CE94B}" type="pres">
      <dgm:prSet presAssocID="{25822DB2-B37D-4DED-9DAA-A7E9C941F2DB}" presName="compositeNode" presStyleCnt="0">
        <dgm:presLayoutVars>
          <dgm:bulletEnabled val="1"/>
        </dgm:presLayoutVars>
      </dgm:prSet>
      <dgm:spPr/>
    </dgm:pt>
    <dgm:pt modelId="{526822B7-9318-4745-A501-5E8AB838FEF1}" type="pres">
      <dgm:prSet presAssocID="{25822DB2-B37D-4DED-9DAA-A7E9C941F2DB}" presName="bgRect" presStyleLbl="node1" presStyleIdx="1" presStyleCnt="3"/>
      <dgm:spPr/>
      <dgm:t>
        <a:bodyPr/>
        <a:lstStyle/>
        <a:p>
          <a:endParaRPr lang="es-MX"/>
        </a:p>
      </dgm:t>
    </dgm:pt>
    <dgm:pt modelId="{C7547F90-95DC-455E-AE0A-873E40F58C3E}" type="pres">
      <dgm:prSet presAssocID="{25822DB2-B37D-4DED-9DAA-A7E9C941F2DB}" presName="parentNode" presStyleLbl="node1" presStyleIdx="1" presStyleCnt="3">
        <dgm:presLayoutVars>
          <dgm:chMax val="0"/>
          <dgm:bulletEnabled val="1"/>
        </dgm:presLayoutVars>
      </dgm:prSet>
      <dgm:spPr/>
      <dgm:t>
        <a:bodyPr/>
        <a:lstStyle/>
        <a:p>
          <a:endParaRPr lang="es-MX"/>
        </a:p>
      </dgm:t>
    </dgm:pt>
    <dgm:pt modelId="{9486B0C5-1065-4E06-B154-57F8265BCAA7}" type="pres">
      <dgm:prSet presAssocID="{25822DB2-B37D-4DED-9DAA-A7E9C941F2DB}" presName="childNode" presStyleLbl="node1" presStyleIdx="1" presStyleCnt="3">
        <dgm:presLayoutVars>
          <dgm:bulletEnabled val="1"/>
        </dgm:presLayoutVars>
      </dgm:prSet>
      <dgm:spPr/>
      <dgm:t>
        <a:bodyPr/>
        <a:lstStyle/>
        <a:p>
          <a:endParaRPr lang="es-MX"/>
        </a:p>
      </dgm:t>
    </dgm:pt>
    <dgm:pt modelId="{450E292E-7521-40EE-915B-96BBD2EBA73F}" type="pres">
      <dgm:prSet presAssocID="{9925ECDB-9C06-4AB7-8249-6DE056A027CA}" presName="hSp" presStyleCnt="0"/>
      <dgm:spPr/>
    </dgm:pt>
    <dgm:pt modelId="{420B0EF4-A97D-4923-85BE-6B63BAD8650D}" type="pres">
      <dgm:prSet presAssocID="{9925ECDB-9C06-4AB7-8249-6DE056A027CA}" presName="vProcSp" presStyleCnt="0"/>
      <dgm:spPr/>
    </dgm:pt>
    <dgm:pt modelId="{3BA22816-BE8D-44DB-8C05-A0895018E1A1}" type="pres">
      <dgm:prSet presAssocID="{9925ECDB-9C06-4AB7-8249-6DE056A027CA}" presName="vSp1" presStyleCnt="0"/>
      <dgm:spPr/>
    </dgm:pt>
    <dgm:pt modelId="{1C6D0383-B9FC-420F-9E40-5CB73E54F9D7}" type="pres">
      <dgm:prSet presAssocID="{9925ECDB-9C06-4AB7-8249-6DE056A027CA}" presName="simulatedConn" presStyleLbl="solidFgAcc1" presStyleIdx="1" presStyleCnt="2"/>
      <dgm: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gm:spPr>
      <dgm:t>
        <a:bodyPr/>
        <a:lstStyle/>
        <a:p>
          <a:endParaRPr lang="es-MX"/>
        </a:p>
      </dgm:t>
    </dgm:pt>
    <dgm:pt modelId="{0176E980-8963-4828-ADF0-6292821C0767}" type="pres">
      <dgm:prSet presAssocID="{9925ECDB-9C06-4AB7-8249-6DE056A027CA}" presName="vSp2" presStyleCnt="0"/>
      <dgm:spPr/>
    </dgm:pt>
    <dgm:pt modelId="{4929F1F7-AA4C-4DA3-A623-E46033E5415D}" type="pres">
      <dgm:prSet presAssocID="{9925ECDB-9C06-4AB7-8249-6DE056A027CA}" presName="sibTrans" presStyleCnt="0"/>
      <dgm:spPr/>
    </dgm:pt>
    <dgm:pt modelId="{BA8EB206-DA20-4DC9-A3C8-5AAA0282DB5E}" type="pres">
      <dgm:prSet presAssocID="{99078BE2-5C6E-44DB-AA5B-0515CBF53DBA}" presName="compositeNode" presStyleCnt="0">
        <dgm:presLayoutVars>
          <dgm:bulletEnabled val="1"/>
        </dgm:presLayoutVars>
      </dgm:prSet>
      <dgm:spPr/>
    </dgm:pt>
    <dgm:pt modelId="{486D44EB-C782-4A18-AE2D-6AA796B7A998}" type="pres">
      <dgm:prSet presAssocID="{99078BE2-5C6E-44DB-AA5B-0515CBF53DBA}" presName="bgRect" presStyleLbl="node1" presStyleIdx="2" presStyleCnt="3"/>
      <dgm:spPr/>
      <dgm:t>
        <a:bodyPr/>
        <a:lstStyle/>
        <a:p>
          <a:endParaRPr lang="es-MX"/>
        </a:p>
      </dgm:t>
    </dgm:pt>
    <dgm:pt modelId="{A266A308-266C-4707-96CD-1A79B9667E48}" type="pres">
      <dgm:prSet presAssocID="{99078BE2-5C6E-44DB-AA5B-0515CBF53DBA}" presName="parentNode" presStyleLbl="node1" presStyleIdx="2" presStyleCnt="3">
        <dgm:presLayoutVars>
          <dgm:chMax val="0"/>
          <dgm:bulletEnabled val="1"/>
        </dgm:presLayoutVars>
      </dgm:prSet>
      <dgm:spPr/>
      <dgm:t>
        <a:bodyPr/>
        <a:lstStyle/>
        <a:p>
          <a:endParaRPr lang="es-MX"/>
        </a:p>
      </dgm:t>
    </dgm:pt>
    <dgm:pt modelId="{9197A5CD-AFCB-4CDA-9B57-3EB4DB547A94}" type="pres">
      <dgm:prSet presAssocID="{99078BE2-5C6E-44DB-AA5B-0515CBF53DBA}" presName="childNode" presStyleLbl="node1" presStyleIdx="2" presStyleCnt="3">
        <dgm:presLayoutVars>
          <dgm:bulletEnabled val="1"/>
        </dgm:presLayoutVars>
      </dgm:prSet>
      <dgm:spPr/>
      <dgm:t>
        <a:bodyPr/>
        <a:lstStyle/>
        <a:p>
          <a:endParaRPr lang="es-MX"/>
        </a:p>
      </dgm:t>
    </dgm:pt>
  </dgm:ptLst>
  <dgm:cxnLst>
    <dgm:cxn modelId="{22091CA3-9FFF-48D2-9FB4-D6FD3DBCA22A}" srcId="{5967D9BB-C8EF-4A6E-ADA5-B2C221E71260}" destId="{34225AF7-82F4-4E66-BDCE-6C420A2EF7DB}" srcOrd="0" destOrd="0" parTransId="{CC2ED0D2-36AD-42A0-9A19-2EDF3F763EA4}" sibTransId="{34DFA914-5F5D-4619-9640-F37F02552E61}"/>
    <dgm:cxn modelId="{0633869F-62A6-4DF6-BD07-F7135FE35619}" type="presOf" srcId="{25822DB2-B37D-4DED-9DAA-A7E9C941F2DB}" destId="{C7547F90-95DC-455E-AE0A-873E40F58C3E}" srcOrd="1" destOrd="0" presId="urn:microsoft.com/office/officeart/2005/8/layout/hProcess7"/>
    <dgm:cxn modelId="{E27DF889-180D-4949-81F4-8CF3920975D6}" srcId="{DF2CB67B-4A11-427A-BB88-881ECA4059EE}" destId="{25822DB2-B37D-4DED-9DAA-A7E9C941F2DB}" srcOrd="1" destOrd="0" parTransId="{B772CE2B-539F-4CC1-8A91-20E19FBB0485}" sibTransId="{9925ECDB-9C06-4AB7-8249-6DE056A027CA}"/>
    <dgm:cxn modelId="{825D0126-C58E-4EB2-9D55-F3994C9AE1CE}" type="presOf" srcId="{99078BE2-5C6E-44DB-AA5B-0515CBF53DBA}" destId="{A266A308-266C-4707-96CD-1A79B9667E48}" srcOrd="1" destOrd="0" presId="urn:microsoft.com/office/officeart/2005/8/layout/hProcess7"/>
    <dgm:cxn modelId="{6A9243C6-C144-4EF2-8F14-816ECCA8829D}" type="presOf" srcId="{5967D9BB-C8EF-4A6E-ADA5-B2C221E71260}" destId="{E0552EE2-94E6-4821-9949-847B01CA52DD}" srcOrd="0" destOrd="0" presId="urn:microsoft.com/office/officeart/2005/8/layout/hProcess7"/>
    <dgm:cxn modelId="{973C73B6-7C4B-42EB-ADD8-2C50C811B01D}" type="presOf" srcId="{25822DB2-B37D-4DED-9DAA-A7E9C941F2DB}" destId="{526822B7-9318-4745-A501-5E8AB838FEF1}" srcOrd="0" destOrd="0" presId="urn:microsoft.com/office/officeart/2005/8/layout/hProcess7"/>
    <dgm:cxn modelId="{6DC94FC9-BF67-4C1D-919C-1E7BA136F5DC}" type="presOf" srcId="{DF2CB67B-4A11-427A-BB88-881ECA4059EE}" destId="{EFED3B55-ECA3-4CC3-8853-D8DA37C39597}" srcOrd="0" destOrd="0" presId="urn:microsoft.com/office/officeart/2005/8/layout/hProcess7"/>
    <dgm:cxn modelId="{DC9267C8-B5E0-4A35-BCDB-472B11E75935}" srcId="{25822DB2-B37D-4DED-9DAA-A7E9C941F2DB}" destId="{8B4F206F-3FCE-432A-9565-6CAC9B4B8488}" srcOrd="0" destOrd="0" parTransId="{0969E556-2AA0-4F93-841D-42F699F5DB68}" sibTransId="{F6DC8CD3-B39C-49EE-858E-5D87BC886367}"/>
    <dgm:cxn modelId="{A0581404-2DC1-42B0-B057-D6B5EE81A699}" srcId="{99078BE2-5C6E-44DB-AA5B-0515CBF53DBA}" destId="{D437953B-DBA0-42C2-98A5-87D7B94ACF46}" srcOrd="0" destOrd="0" parTransId="{86E510E6-89D8-45EB-9B94-440EE58DEF37}" sibTransId="{DCDF7A6E-4B22-498E-802F-01C710B232C2}"/>
    <dgm:cxn modelId="{2B9307E3-12D5-445E-8BE0-2273F067E411}" type="presOf" srcId="{D437953B-DBA0-42C2-98A5-87D7B94ACF46}" destId="{9197A5CD-AFCB-4CDA-9B57-3EB4DB547A94}" srcOrd="0" destOrd="0" presId="urn:microsoft.com/office/officeart/2005/8/layout/hProcess7"/>
    <dgm:cxn modelId="{0505532A-F944-4175-AB4B-78EFC24703EF}" type="presOf" srcId="{8B4F206F-3FCE-432A-9565-6CAC9B4B8488}" destId="{9486B0C5-1065-4E06-B154-57F8265BCAA7}" srcOrd="0" destOrd="0" presId="urn:microsoft.com/office/officeart/2005/8/layout/hProcess7"/>
    <dgm:cxn modelId="{4BF767E9-4DAB-46DC-A7F0-0FBB0E5A278F}" type="presOf" srcId="{99078BE2-5C6E-44DB-AA5B-0515CBF53DBA}" destId="{486D44EB-C782-4A18-AE2D-6AA796B7A998}" srcOrd="0" destOrd="0" presId="urn:microsoft.com/office/officeart/2005/8/layout/hProcess7"/>
    <dgm:cxn modelId="{2E44954F-0E93-491E-BA37-0B2FE7334491}" srcId="{DF2CB67B-4A11-427A-BB88-881ECA4059EE}" destId="{99078BE2-5C6E-44DB-AA5B-0515CBF53DBA}" srcOrd="2" destOrd="0" parTransId="{B3657E57-4A92-40FB-82E7-527B6DABEAE1}" sibTransId="{10085820-E005-40C6-A05B-21CF5DB116BB}"/>
    <dgm:cxn modelId="{E0BE2A1E-702C-4B0A-816A-3E32F9BC7EC8}" srcId="{DF2CB67B-4A11-427A-BB88-881ECA4059EE}" destId="{5967D9BB-C8EF-4A6E-ADA5-B2C221E71260}" srcOrd="0" destOrd="0" parTransId="{368FF5B3-BDD7-4557-97F9-FDB49801788B}" sibTransId="{02AB6A8D-5831-488D-ADD7-4B168CA8EB26}"/>
    <dgm:cxn modelId="{2A97E562-448F-4610-95F1-D9495A09B825}" type="presOf" srcId="{34225AF7-82F4-4E66-BDCE-6C420A2EF7DB}" destId="{296DA3FF-C6BC-4082-99ED-4537636730D7}" srcOrd="0" destOrd="0" presId="urn:microsoft.com/office/officeart/2005/8/layout/hProcess7"/>
    <dgm:cxn modelId="{8BAD892D-4979-4DB8-B574-3B51888DACAE}" type="presOf" srcId="{5967D9BB-C8EF-4A6E-ADA5-B2C221E71260}" destId="{A73AEEB7-5FA0-423C-8AEB-B0FFF8A5E609}" srcOrd="1" destOrd="0" presId="urn:microsoft.com/office/officeart/2005/8/layout/hProcess7"/>
    <dgm:cxn modelId="{02677F81-E41B-4531-8BDE-D3DFCAA85C79}" type="presParOf" srcId="{EFED3B55-ECA3-4CC3-8853-D8DA37C39597}" destId="{C872CB4A-8786-4C79-A414-ED53A3B34944}" srcOrd="0" destOrd="0" presId="urn:microsoft.com/office/officeart/2005/8/layout/hProcess7"/>
    <dgm:cxn modelId="{8BABF057-AFA1-467C-86FA-3560ACA92C1B}" type="presParOf" srcId="{C872CB4A-8786-4C79-A414-ED53A3B34944}" destId="{E0552EE2-94E6-4821-9949-847B01CA52DD}" srcOrd="0" destOrd="0" presId="urn:microsoft.com/office/officeart/2005/8/layout/hProcess7"/>
    <dgm:cxn modelId="{AF9B3E56-868A-4B62-BD6D-A760D036FEFA}" type="presParOf" srcId="{C872CB4A-8786-4C79-A414-ED53A3B34944}" destId="{A73AEEB7-5FA0-423C-8AEB-B0FFF8A5E609}" srcOrd="1" destOrd="0" presId="urn:microsoft.com/office/officeart/2005/8/layout/hProcess7"/>
    <dgm:cxn modelId="{FD4AC8D4-4E7A-4B20-AFF1-BF0401C6AE9F}" type="presParOf" srcId="{C872CB4A-8786-4C79-A414-ED53A3B34944}" destId="{296DA3FF-C6BC-4082-99ED-4537636730D7}" srcOrd="2" destOrd="0" presId="urn:microsoft.com/office/officeart/2005/8/layout/hProcess7"/>
    <dgm:cxn modelId="{309B10B6-5194-4F48-9211-CC74C71FF5E1}" type="presParOf" srcId="{EFED3B55-ECA3-4CC3-8853-D8DA37C39597}" destId="{CB2E5897-E847-4443-B62E-C909978C14CA}" srcOrd="1" destOrd="0" presId="urn:microsoft.com/office/officeart/2005/8/layout/hProcess7"/>
    <dgm:cxn modelId="{50D2C1B2-B080-48D6-996C-B79ABB8D5C8F}" type="presParOf" srcId="{EFED3B55-ECA3-4CC3-8853-D8DA37C39597}" destId="{81C58683-8A1F-4530-A12C-20E9AD1A2FF0}" srcOrd="2" destOrd="0" presId="urn:microsoft.com/office/officeart/2005/8/layout/hProcess7"/>
    <dgm:cxn modelId="{25A32C71-5083-4B65-95CE-9AE642E786CB}" type="presParOf" srcId="{81C58683-8A1F-4530-A12C-20E9AD1A2FF0}" destId="{3C62889C-699C-407B-933D-49C64EF2987D}" srcOrd="0" destOrd="0" presId="urn:microsoft.com/office/officeart/2005/8/layout/hProcess7"/>
    <dgm:cxn modelId="{EF9547F8-0508-42F9-B36D-66C8C9AEDFE4}" type="presParOf" srcId="{81C58683-8A1F-4530-A12C-20E9AD1A2FF0}" destId="{3D0DFF59-0C2D-4B3C-A70B-5C5E236EB11F}" srcOrd="1" destOrd="0" presId="urn:microsoft.com/office/officeart/2005/8/layout/hProcess7"/>
    <dgm:cxn modelId="{15DC656F-7728-4C40-A414-6F0589158C90}" type="presParOf" srcId="{81C58683-8A1F-4530-A12C-20E9AD1A2FF0}" destId="{CA3E8336-A1B0-4E1D-8D56-B776AA56EF6D}" srcOrd="2" destOrd="0" presId="urn:microsoft.com/office/officeart/2005/8/layout/hProcess7"/>
    <dgm:cxn modelId="{B555B091-194E-48BA-A0CC-577132F52A4A}" type="presParOf" srcId="{EFED3B55-ECA3-4CC3-8853-D8DA37C39597}" destId="{EE3A227C-9C1F-4E6D-B590-407E21E9C132}" srcOrd="3" destOrd="0" presId="urn:microsoft.com/office/officeart/2005/8/layout/hProcess7"/>
    <dgm:cxn modelId="{C21D8636-1579-4436-B742-B9E66B17D266}" type="presParOf" srcId="{EFED3B55-ECA3-4CC3-8853-D8DA37C39597}" destId="{C1CF33E3-80B7-4835-9D75-97E9204CE94B}" srcOrd="4" destOrd="0" presId="urn:microsoft.com/office/officeart/2005/8/layout/hProcess7"/>
    <dgm:cxn modelId="{C297A293-D978-4FC2-9C00-3F0E6AA0DF6C}" type="presParOf" srcId="{C1CF33E3-80B7-4835-9D75-97E9204CE94B}" destId="{526822B7-9318-4745-A501-5E8AB838FEF1}" srcOrd="0" destOrd="0" presId="urn:microsoft.com/office/officeart/2005/8/layout/hProcess7"/>
    <dgm:cxn modelId="{5A5E0202-20D4-49DF-8A3A-004A5977E0E4}" type="presParOf" srcId="{C1CF33E3-80B7-4835-9D75-97E9204CE94B}" destId="{C7547F90-95DC-455E-AE0A-873E40F58C3E}" srcOrd="1" destOrd="0" presId="urn:microsoft.com/office/officeart/2005/8/layout/hProcess7"/>
    <dgm:cxn modelId="{06440EBE-8276-4FEE-ABE8-A984C89EA08D}" type="presParOf" srcId="{C1CF33E3-80B7-4835-9D75-97E9204CE94B}" destId="{9486B0C5-1065-4E06-B154-57F8265BCAA7}" srcOrd="2" destOrd="0" presId="urn:microsoft.com/office/officeart/2005/8/layout/hProcess7"/>
    <dgm:cxn modelId="{10864059-3506-45AF-8382-A757E05BF3CA}" type="presParOf" srcId="{EFED3B55-ECA3-4CC3-8853-D8DA37C39597}" destId="{450E292E-7521-40EE-915B-96BBD2EBA73F}" srcOrd="5" destOrd="0" presId="urn:microsoft.com/office/officeart/2005/8/layout/hProcess7"/>
    <dgm:cxn modelId="{E0D24B35-1A61-489B-9D63-0A4EDBE8EAA5}" type="presParOf" srcId="{EFED3B55-ECA3-4CC3-8853-D8DA37C39597}" destId="{420B0EF4-A97D-4923-85BE-6B63BAD8650D}" srcOrd="6" destOrd="0" presId="urn:microsoft.com/office/officeart/2005/8/layout/hProcess7"/>
    <dgm:cxn modelId="{1EBB457B-C926-45D9-8D8D-83E4A415DA61}" type="presParOf" srcId="{420B0EF4-A97D-4923-85BE-6B63BAD8650D}" destId="{3BA22816-BE8D-44DB-8C05-A0895018E1A1}" srcOrd="0" destOrd="0" presId="urn:microsoft.com/office/officeart/2005/8/layout/hProcess7"/>
    <dgm:cxn modelId="{27C9B062-F643-4252-B7B5-1A1FA9CFF301}" type="presParOf" srcId="{420B0EF4-A97D-4923-85BE-6B63BAD8650D}" destId="{1C6D0383-B9FC-420F-9E40-5CB73E54F9D7}" srcOrd="1" destOrd="0" presId="urn:microsoft.com/office/officeart/2005/8/layout/hProcess7"/>
    <dgm:cxn modelId="{7B6499DF-0FDF-48A1-88F9-AEF78FC00A8C}" type="presParOf" srcId="{420B0EF4-A97D-4923-85BE-6B63BAD8650D}" destId="{0176E980-8963-4828-ADF0-6292821C0767}" srcOrd="2" destOrd="0" presId="urn:microsoft.com/office/officeart/2005/8/layout/hProcess7"/>
    <dgm:cxn modelId="{3C5D6351-5481-41E3-ACCF-3C67B990CCBA}" type="presParOf" srcId="{EFED3B55-ECA3-4CC3-8853-D8DA37C39597}" destId="{4929F1F7-AA4C-4DA3-A623-E46033E5415D}" srcOrd="7" destOrd="0" presId="urn:microsoft.com/office/officeart/2005/8/layout/hProcess7"/>
    <dgm:cxn modelId="{0B81DB4D-8702-42E4-BE26-07A8403DF385}" type="presParOf" srcId="{EFED3B55-ECA3-4CC3-8853-D8DA37C39597}" destId="{BA8EB206-DA20-4DC9-A3C8-5AAA0282DB5E}" srcOrd="8" destOrd="0" presId="urn:microsoft.com/office/officeart/2005/8/layout/hProcess7"/>
    <dgm:cxn modelId="{C2742998-566D-4105-8243-8F8FA2CB911A}" type="presParOf" srcId="{BA8EB206-DA20-4DC9-A3C8-5AAA0282DB5E}" destId="{486D44EB-C782-4A18-AE2D-6AA796B7A998}" srcOrd="0" destOrd="0" presId="urn:microsoft.com/office/officeart/2005/8/layout/hProcess7"/>
    <dgm:cxn modelId="{927EB19A-099C-4BCA-A7A0-161AB4728F20}" type="presParOf" srcId="{BA8EB206-DA20-4DC9-A3C8-5AAA0282DB5E}" destId="{A266A308-266C-4707-96CD-1A79B9667E48}" srcOrd="1" destOrd="0" presId="urn:microsoft.com/office/officeart/2005/8/layout/hProcess7"/>
    <dgm:cxn modelId="{797D4C39-D94D-412B-A3F6-D9027CE7C444}" type="presParOf" srcId="{BA8EB206-DA20-4DC9-A3C8-5AAA0282DB5E}" destId="{9197A5CD-AFCB-4CDA-9B57-3EB4DB547A94}"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9C86977A-7E57-44B8-9046-6710D36A7792}">
      <dgm:prSet phldrT="[Texto]"/>
      <dgm: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4</a:t>
          </a:r>
        </a:p>
      </dgm:t>
    </dgm:pt>
    <dgm:pt modelId="{46154ECC-BAEF-4E05-BB4D-71B1C20A64B5}" type="parTrans" cxnId="{3B88C778-0D57-4240-985C-B9D1285E2E4D}">
      <dgm:prSet/>
      <dgm:spPr/>
      <dgm:t>
        <a:bodyPr/>
        <a:lstStyle/>
        <a:p>
          <a:endParaRPr lang="es-MX"/>
        </a:p>
      </dgm:t>
    </dgm:pt>
    <dgm:pt modelId="{AF669F53-4AC2-43A2-96B8-0E262348183C}" type="sibTrans" cxnId="{3B88C778-0D57-4240-985C-B9D1285E2E4D}">
      <dgm:prSet/>
      <dgm:spPr/>
      <dgm:t>
        <a:bodyPr/>
        <a:lstStyle/>
        <a:p>
          <a:endParaRPr lang="es-MX"/>
        </a:p>
      </dgm:t>
    </dgm:pt>
    <dgm:pt modelId="{99078BE2-5C6E-44DB-AA5B-0515CBF53DBA}">
      <dgm:prSet phldrT="[Texto]"/>
      <dgm:spPr>
        <a:xfrm>
          <a:off x="5380391"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agita el tubo 3 y rápidamente se extraen 3ml de la mezcla, los cuales se desechan en el lavabo. </a:t>
          </a:r>
        </a:p>
      </dgm:t>
    </dgm:pt>
    <dgm:pt modelId="{B3657E57-4A92-40FB-82E7-527B6DABEAE1}" type="parTrans" cxnId="{2E44954F-0E93-491E-BA37-0B2FE7334491}">
      <dgm:prSet/>
      <dgm:spPr/>
      <dgm:t>
        <a:bodyPr/>
        <a:lstStyle/>
        <a:p>
          <a:endParaRPr lang="es-MX"/>
        </a:p>
      </dgm:t>
    </dgm:pt>
    <dgm:pt modelId="{10085820-E005-40C6-A05B-21CF5DB116BB}" type="sibTrans" cxnId="{2E44954F-0E93-491E-BA37-0B2FE7334491}">
      <dgm:prSet/>
      <dgm:spPr/>
      <dgm:t>
        <a:bodyPr/>
        <a:lstStyle/>
        <a:p>
          <a:endParaRPr lang="es-MX"/>
        </a:p>
      </dgm:t>
    </dgm:pt>
    <dgm:pt modelId="{34225AF7-82F4-4E66-BDCE-6C420A2EF7DB}">
      <dgm:prSet phldrT="[Texto]"/>
      <dgm:spPr>
        <a:xfrm>
          <a:off x="474545"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observan la diferencia entre ellos y se describe en que constaste el efecto Tyndall. </a:t>
          </a:r>
        </a:p>
      </dgm:t>
    </dgm:pt>
    <dgm:pt modelId="{34DFA914-5F5D-4619-9640-F37F02552E61}" type="sibTrans" cxnId="{22091CA3-9FFF-48D2-9FB4-D6FD3DBCA22A}">
      <dgm:prSet/>
      <dgm:spPr/>
      <dgm:t>
        <a:bodyPr/>
        <a:lstStyle/>
        <a:p>
          <a:endParaRPr lang="es-MX"/>
        </a:p>
      </dgm:t>
    </dgm:pt>
    <dgm:pt modelId="{CC2ED0D2-36AD-42A0-9A19-2EDF3F763EA4}" type="parTrans" cxnId="{22091CA3-9FFF-48D2-9FB4-D6FD3DBCA22A}">
      <dgm:prSet/>
      <dgm:spPr/>
      <dgm:t>
        <a:bodyPr/>
        <a:lstStyle/>
        <a:p>
          <a:endParaRPr lang="es-MX"/>
        </a:p>
      </dgm:t>
    </dgm:pt>
    <dgm:pt modelId="{5967D9BB-C8EF-4A6E-ADA5-B2C221E71260}">
      <dgm:prSet phldrT="[Texto]"/>
      <dgm:spPr>
        <a:xfrm>
          <a:off x="550" y="407945"/>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3.8</a:t>
          </a:r>
        </a:p>
      </dgm:t>
    </dgm:pt>
    <dgm:pt modelId="{02AB6A8D-5831-488D-ADD7-4B168CA8EB26}" type="sibTrans" cxnId="{E0BE2A1E-702C-4B0A-816A-3E32F9BC7EC8}">
      <dgm:prSet/>
      <dgm:spPr/>
      <dgm:t>
        <a:bodyPr/>
        <a:lstStyle/>
        <a:p>
          <a:endParaRPr lang="es-MX"/>
        </a:p>
      </dgm:t>
    </dgm:pt>
    <dgm:pt modelId="{368FF5B3-BDD7-4557-97F9-FDB49801788B}" type="parTrans" cxnId="{E0BE2A1E-702C-4B0A-816A-3E32F9BC7EC8}">
      <dgm:prSet/>
      <dgm:spPr/>
      <dgm:t>
        <a:bodyPr/>
        <a:lstStyle/>
        <a:p>
          <a:endParaRPr lang="es-MX"/>
        </a:p>
      </dgm:t>
    </dgm:pt>
    <dgm:pt modelId="{8B4F206F-3FCE-432A-9565-6CAC9B4B8488}">
      <dgm:prSet phldrT="[Texto]"/>
      <dgm:spPr>
        <a:xfrm>
          <a:off x="2927468" y="407945"/>
          <a:ext cx="1765630" cy="2843968"/>
        </a:xfrm>
        <a:prstGeom prst="rect">
          <a:avLst/>
        </a:prstGeom>
        <a:noFill/>
        <a:ln w="12700" cap="flat" cmpd="sng" algn="ctr">
          <a:noFill/>
          <a:prstDash val="solid"/>
          <a:miter lim="800000"/>
        </a:ln>
        <a:effectLst/>
        <a:sp3d/>
      </dgm:spPr>
      <dgm:t>
        <a:bodyPr/>
        <a:lstStyle/>
        <a:p>
          <a:r>
            <a:rPr lang="es-MX" dirty="0">
              <a:solidFill>
                <a:sysClr val="window" lastClr="FFFFFF"/>
              </a:solidFill>
              <a:latin typeface="Calibri" panose="020F0502020204030204"/>
              <a:ea typeface="+mn-ea"/>
              <a:cs typeface="+mn-cs"/>
            </a:rPr>
            <a:t>Se introduce de uno de uno todos los tubos para que  se pueda clasificar las dispersiones como coloides o como disoluciones verdaderas</a:t>
          </a:r>
        </a:p>
      </dgm:t>
    </dgm:pt>
    <dgm:pt modelId="{0969E556-2AA0-4F93-841D-42F699F5DB68}" type="parTrans" cxnId="{DC9267C8-B5E0-4A35-BCDB-472B11E75935}">
      <dgm:prSet/>
      <dgm:spPr/>
      <dgm:t>
        <a:bodyPr/>
        <a:lstStyle/>
        <a:p>
          <a:endParaRPr lang="es-MX"/>
        </a:p>
      </dgm:t>
    </dgm:pt>
    <dgm:pt modelId="{F6DC8CD3-B39C-49EE-858E-5D87BC886367}" type="sibTrans" cxnId="{DC9267C8-B5E0-4A35-BCDB-472B11E75935}">
      <dgm:prSet/>
      <dgm:spPr/>
      <dgm:t>
        <a:bodyPr/>
        <a:lstStyle/>
        <a:p>
          <a:endParaRPr lang="es-MX"/>
        </a:p>
      </dgm:t>
    </dgm:pt>
    <dgm:pt modelId="{25822DB2-B37D-4DED-9DAA-A7E9C941F2DB}">
      <dgm:prSet phldrT="[Texto]"/>
      <dgm: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a:solidFill>
                <a:sysClr val="window" lastClr="FFFFFF"/>
              </a:solidFill>
              <a:latin typeface="Calibri" panose="020F0502020204030204"/>
              <a:ea typeface="+mn-ea"/>
              <a:cs typeface="+mn-cs"/>
            </a:rPr>
            <a:t>3.9</a:t>
          </a:r>
        </a:p>
      </dgm:t>
    </dgm:pt>
    <dgm:pt modelId="{9925ECDB-9C06-4AB7-8249-6DE056A027CA}" type="sibTrans" cxnId="{E27DF889-180D-4949-81F4-8CF3920975D6}">
      <dgm:prSet/>
      <dgm:spPr/>
      <dgm:t>
        <a:bodyPr/>
        <a:lstStyle/>
        <a:p>
          <a:endParaRPr lang="es-MX"/>
        </a:p>
      </dgm:t>
    </dgm:pt>
    <dgm:pt modelId="{B772CE2B-539F-4CC1-8A91-20E19FBB0485}" type="parTrans" cxnId="{E27DF889-180D-4949-81F4-8CF3920975D6}">
      <dgm:prSet/>
      <dgm:spPr/>
      <dgm:t>
        <a:bodyPr/>
        <a:lstStyle/>
        <a:p>
          <a:endParaRPr lang="es-MX"/>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3"/>
      <dgm:spPr/>
      <dgm:t>
        <a:bodyPr/>
        <a:lstStyle/>
        <a:p>
          <a:endParaRPr lang="es-MX"/>
        </a:p>
      </dgm:t>
    </dgm:pt>
    <dgm:pt modelId="{A73AEEB7-5FA0-423C-8AEB-B0FFF8A5E609}" type="pres">
      <dgm:prSet presAssocID="{5967D9BB-C8EF-4A6E-ADA5-B2C221E71260}" presName="parentNode" presStyleLbl="node1" presStyleIdx="0" presStyleCnt="3">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3">
        <dgm:presLayoutVars>
          <dgm:bulletEnabled val="1"/>
        </dgm:presLayoutVars>
      </dgm:prSet>
      <dgm:spPr/>
      <dgm:t>
        <a:bodyPr/>
        <a:lstStyle/>
        <a:p>
          <a:endParaRPr lang="es-MX"/>
        </a:p>
      </dgm:t>
    </dgm:pt>
    <dgm:pt modelId="{CB2E5897-E847-4443-B62E-C909978C14CA}" type="pres">
      <dgm:prSet presAssocID="{02AB6A8D-5831-488D-ADD7-4B168CA8EB26}" presName="hSp" presStyleCnt="0"/>
      <dgm:spPr/>
    </dgm:pt>
    <dgm:pt modelId="{81C58683-8A1F-4530-A12C-20E9AD1A2FF0}" type="pres">
      <dgm:prSet presAssocID="{02AB6A8D-5831-488D-ADD7-4B168CA8EB26}" presName="vProcSp" presStyleCnt="0"/>
      <dgm:spPr/>
    </dgm:pt>
    <dgm:pt modelId="{3C62889C-699C-407B-933D-49C64EF2987D}" type="pres">
      <dgm:prSet presAssocID="{02AB6A8D-5831-488D-ADD7-4B168CA8EB26}" presName="vSp1" presStyleCnt="0"/>
      <dgm:spPr/>
    </dgm:pt>
    <dgm:pt modelId="{3D0DFF59-0C2D-4B3C-A70B-5C5E236EB11F}" type="pres">
      <dgm:prSet presAssocID="{02AB6A8D-5831-488D-ADD7-4B168CA8EB26}" presName="simulatedConn" presStyleLbl="solidFgAcc1" presStyleIdx="0" presStyleCnt="2"/>
      <dgm: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gm:spPr>
      <dgm:t>
        <a:bodyPr/>
        <a:lstStyle/>
        <a:p>
          <a:endParaRPr lang="es-MX"/>
        </a:p>
      </dgm:t>
    </dgm:pt>
    <dgm:pt modelId="{CA3E8336-A1B0-4E1D-8D56-B776AA56EF6D}" type="pres">
      <dgm:prSet presAssocID="{02AB6A8D-5831-488D-ADD7-4B168CA8EB26}" presName="vSp2" presStyleCnt="0"/>
      <dgm:spPr/>
    </dgm:pt>
    <dgm:pt modelId="{EE3A227C-9C1F-4E6D-B590-407E21E9C132}" type="pres">
      <dgm:prSet presAssocID="{02AB6A8D-5831-488D-ADD7-4B168CA8EB26}" presName="sibTrans" presStyleCnt="0"/>
      <dgm:spPr/>
    </dgm:pt>
    <dgm:pt modelId="{C1CF33E3-80B7-4835-9D75-97E9204CE94B}" type="pres">
      <dgm:prSet presAssocID="{25822DB2-B37D-4DED-9DAA-A7E9C941F2DB}" presName="compositeNode" presStyleCnt="0">
        <dgm:presLayoutVars>
          <dgm:bulletEnabled val="1"/>
        </dgm:presLayoutVars>
      </dgm:prSet>
      <dgm:spPr/>
    </dgm:pt>
    <dgm:pt modelId="{526822B7-9318-4745-A501-5E8AB838FEF1}" type="pres">
      <dgm:prSet presAssocID="{25822DB2-B37D-4DED-9DAA-A7E9C941F2DB}" presName="bgRect" presStyleLbl="node1" presStyleIdx="1" presStyleCnt="3"/>
      <dgm:spPr/>
      <dgm:t>
        <a:bodyPr/>
        <a:lstStyle/>
        <a:p>
          <a:endParaRPr lang="es-MX"/>
        </a:p>
      </dgm:t>
    </dgm:pt>
    <dgm:pt modelId="{C7547F90-95DC-455E-AE0A-873E40F58C3E}" type="pres">
      <dgm:prSet presAssocID="{25822DB2-B37D-4DED-9DAA-A7E9C941F2DB}" presName="parentNode" presStyleLbl="node1" presStyleIdx="1" presStyleCnt="3">
        <dgm:presLayoutVars>
          <dgm:chMax val="0"/>
          <dgm:bulletEnabled val="1"/>
        </dgm:presLayoutVars>
      </dgm:prSet>
      <dgm:spPr/>
      <dgm:t>
        <a:bodyPr/>
        <a:lstStyle/>
        <a:p>
          <a:endParaRPr lang="es-MX"/>
        </a:p>
      </dgm:t>
    </dgm:pt>
    <dgm:pt modelId="{9486B0C5-1065-4E06-B154-57F8265BCAA7}" type="pres">
      <dgm:prSet presAssocID="{25822DB2-B37D-4DED-9DAA-A7E9C941F2DB}" presName="childNode" presStyleLbl="node1" presStyleIdx="1" presStyleCnt="3">
        <dgm:presLayoutVars>
          <dgm:bulletEnabled val="1"/>
        </dgm:presLayoutVars>
      </dgm:prSet>
      <dgm:spPr/>
      <dgm:t>
        <a:bodyPr/>
        <a:lstStyle/>
        <a:p>
          <a:endParaRPr lang="es-MX"/>
        </a:p>
      </dgm:t>
    </dgm:pt>
    <dgm:pt modelId="{450E292E-7521-40EE-915B-96BBD2EBA73F}" type="pres">
      <dgm:prSet presAssocID="{9925ECDB-9C06-4AB7-8249-6DE056A027CA}" presName="hSp" presStyleCnt="0"/>
      <dgm:spPr/>
    </dgm:pt>
    <dgm:pt modelId="{420B0EF4-A97D-4923-85BE-6B63BAD8650D}" type="pres">
      <dgm:prSet presAssocID="{9925ECDB-9C06-4AB7-8249-6DE056A027CA}" presName="vProcSp" presStyleCnt="0"/>
      <dgm:spPr/>
    </dgm:pt>
    <dgm:pt modelId="{3BA22816-BE8D-44DB-8C05-A0895018E1A1}" type="pres">
      <dgm:prSet presAssocID="{9925ECDB-9C06-4AB7-8249-6DE056A027CA}" presName="vSp1" presStyleCnt="0"/>
      <dgm:spPr/>
    </dgm:pt>
    <dgm:pt modelId="{1C6D0383-B9FC-420F-9E40-5CB73E54F9D7}" type="pres">
      <dgm:prSet presAssocID="{9925ECDB-9C06-4AB7-8249-6DE056A027CA}" presName="simulatedConn" presStyleLbl="solidFgAcc1" presStyleIdx="1" presStyleCnt="2"/>
      <dgm: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gm:spPr>
      <dgm:t>
        <a:bodyPr/>
        <a:lstStyle/>
        <a:p>
          <a:endParaRPr lang="es-MX"/>
        </a:p>
      </dgm:t>
    </dgm:pt>
    <dgm:pt modelId="{0176E980-8963-4828-ADF0-6292821C0767}" type="pres">
      <dgm:prSet presAssocID="{9925ECDB-9C06-4AB7-8249-6DE056A027CA}" presName="vSp2" presStyleCnt="0"/>
      <dgm:spPr/>
    </dgm:pt>
    <dgm:pt modelId="{4929F1F7-AA4C-4DA3-A623-E46033E5415D}" type="pres">
      <dgm:prSet presAssocID="{9925ECDB-9C06-4AB7-8249-6DE056A027CA}" presName="sibTrans" presStyleCnt="0"/>
      <dgm:spPr/>
    </dgm:pt>
    <dgm:pt modelId="{F759F3DC-E1D8-4296-BE83-E7AC76C6890E}" type="pres">
      <dgm:prSet presAssocID="{9C86977A-7E57-44B8-9046-6710D36A7792}" presName="compositeNode" presStyleCnt="0">
        <dgm:presLayoutVars>
          <dgm:bulletEnabled val="1"/>
        </dgm:presLayoutVars>
      </dgm:prSet>
      <dgm:spPr/>
    </dgm:pt>
    <dgm:pt modelId="{DC4DF3D9-DD30-40AD-9291-F9C3A9410371}" type="pres">
      <dgm:prSet presAssocID="{9C86977A-7E57-44B8-9046-6710D36A7792}" presName="bgRect" presStyleLbl="node1" presStyleIdx="2" presStyleCnt="3"/>
      <dgm:spPr/>
      <dgm:t>
        <a:bodyPr/>
        <a:lstStyle/>
        <a:p>
          <a:endParaRPr lang="es-MX"/>
        </a:p>
      </dgm:t>
    </dgm:pt>
    <dgm:pt modelId="{2C99C82A-59BD-474E-BF09-4DC24A7C4CAF}" type="pres">
      <dgm:prSet presAssocID="{9C86977A-7E57-44B8-9046-6710D36A7792}" presName="parentNode" presStyleLbl="node1" presStyleIdx="2" presStyleCnt="3">
        <dgm:presLayoutVars>
          <dgm:chMax val="0"/>
          <dgm:bulletEnabled val="1"/>
        </dgm:presLayoutVars>
      </dgm:prSet>
      <dgm:spPr/>
      <dgm:t>
        <a:bodyPr/>
        <a:lstStyle/>
        <a:p>
          <a:endParaRPr lang="es-MX"/>
        </a:p>
      </dgm:t>
    </dgm:pt>
    <dgm:pt modelId="{43282059-1C7D-442C-9F1F-1378BB1DE385}" type="pres">
      <dgm:prSet presAssocID="{9C86977A-7E57-44B8-9046-6710D36A7792}" presName="childNode" presStyleLbl="node1" presStyleIdx="2" presStyleCnt="3">
        <dgm:presLayoutVars>
          <dgm:bulletEnabled val="1"/>
        </dgm:presLayoutVars>
      </dgm:prSet>
      <dgm:spPr/>
      <dgm:t>
        <a:bodyPr/>
        <a:lstStyle/>
        <a:p>
          <a:endParaRPr lang="es-MX"/>
        </a:p>
      </dgm:t>
    </dgm:pt>
  </dgm:ptLst>
  <dgm:cxnLst>
    <dgm:cxn modelId="{22091CA3-9FFF-48D2-9FB4-D6FD3DBCA22A}" srcId="{5967D9BB-C8EF-4A6E-ADA5-B2C221E71260}" destId="{34225AF7-82F4-4E66-BDCE-6C420A2EF7DB}" srcOrd="0" destOrd="0" parTransId="{CC2ED0D2-36AD-42A0-9A19-2EDF3F763EA4}" sibTransId="{34DFA914-5F5D-4619-9640-F37F02552E61}"/>
    <dgm:cxn modelId="{1DECAEC3-7F30-4D81-A985-861CF2EA5B11}" type="presOf" srcId="{5967D9BB-C8EF-4A6E-ADA5-B2C221E71260}" destId="{E0552EE2-94E6-4821-9949-847B01CA52DD}" srcOrd="0" destOrd="0" presId="urn:microsoft.com/office/officeart/2005/8/layout/hProcess7"/>
    <dgm:cxn modelId="{994F2353-920F-446D-A741-7BACBEC6911E}" type="presOf" srcId="{25822DB2-B37D-4DED-9DAA-A7E9C941F2DB}" destId="{526822B7-9318-4745-A501-5E8AB838FEF1}" srcOrd="0" destOrd="0" presId="urn:microsoft.com/office/officeart/2005/8/layout/hProcess7"/>
    <dgm:cxn modelId="{3B88C778-0D57-4240-985C-B9D1285E2E4D}" srcId="{DF2CB67B-4A11-427A-BB88-881ECA4059EE}" destId="{9C86977A-7E57-44B8-9046-6710D36A7792}" srcOrd="2" destOrd="0" parTransId="{46154ECC-BAEF-4E05-BB4D-71B1C20A64B5}" sibTransId="{AF669F53-4AC2-43A2-96B8-0E262348183C}"/>
    <dgm:cxn modelId="{E27DF889-180D-4949-81F4-8CF3920975D6}" srcId="{DF2CB67B-4A11-427A-BB88-881ECA4059EE}" destId="{25822DB2-B37D-4DED-9DAA-A7E9C941F2DB}" srcOrd="1" destOrd="0" parTransId="{B772CE2B-539F-4CC1-8A91-20E19FBB0485}" sibTransId="{9925ECDB-9C06-4AB7-8249-6DE056A027CA}"/>
    <dgm:cxn modelId="{9B53CE29-0B47-4EDC-A4DD-B2C8B326D278}" type="presOf" srcId="{8B4F206F-3FCE-432A-9565-6CAC9B4B8488}" destId="{9486B0C5-1065-4E06-B154-57F8265BCAA7}" srcOrd="0" destOrd="0" presId="urn:microsoft.com/office/officeart/2005/8/layout/hProcess7"/>
    <dgm:cxn modelId="{661BEE79-EA31-4494-A2E9-8E7822426834}" type="presOf" srcId="{99078BE2-5C6E-44DB-AA5B-0515CBF53DBA}" destId="{43282059-1C7D-442C-9F1F-1378BB1DE385}" srcOrd="0" destOrd="0" presId="urn:microsoft.com/office/officeart/2005/8/layout/hProcess7"/>
    <dgm:cxn modelId="{1ED13834-83BC-4C6E-9849-6A92826745AE}" type="presOf" srcId="{25822DB2-B37D-4DED-9DAA-A7E9C941F2DB}" destId="{C7547F90-95DC-455E-AE0A-873E40F58C3E}" srcOrd="1" destOrd="0" presId="urn:microsoft.com/office/officeart/2005/8/layout/hProcess7"/>
    <dgm:cxn modelId="{DC9267C8-B5E0-4A35-BCDB-472B11E75935}" srcId="{25822DB2-B37D-4DED-9DAA-A7E9C941F2DB}" destId="{8B4F206F-3FCE-432A-9565-6CAC9B4B8488}" srcOrd="0" destOrd="0" parTransId="{0969E556-2AA0-4F93-841D-42F699F5DB68}" sibTransId="{F6DC8CD3-B39C-49EE-858E-5D87BC886367}"/>
    <dgm:cxn modelId="{9E9C26E0-3730-454C-9E9D-E993FAFDEFB1}" type="presOf" srcId="{5967D9BB-C8EF-4A6E-ADA5-B2C221E71260}" destId="{A73AEEB7-5FA0-423C-8AEB-B0FFF8A5E609}" srcOrd="1" destOrd="0" presId="urn:microsoft.com/office/officeart/2005/8/layout/hProcess7"/>
    <dgm:cxn modelId="{2E44954F-0E93-491E-BA37-0B2FE7334491}" srcId="{9C86977A-7E57-44B8-9046-6710D36A7792}" destId="{99078BE2-5C6E-44DB-AA5B-0515CBF53DBA}" srcOrd="0" destOrd="0" parTransId="{B3657E57-4A92-40FB-82E7-527B6DABEAE1}" sibTransId="{10085820-E005-40C6-A05B-21CF5DB116BB}"/>
    <dgm:cxn modelId="{E0BE2A1E-702C-4B0A-816A-3E32F9BC7EC8}" srcId="{DF2CB67B-4A11-427A-BB88-881ECA4059EE}" destId="{5967D9BB-C8EF-4A6E-ADA5-B2C221E71260}" srcOrd="0" destOrd="0" parTransId="{368FF5B3-BDD7-4557-97F9-FDB49801788B}" sibTransId="{02AB6A8D-5831-488D-ADD7-4B168CA8EB26}"/>
    <dgm:cxn modelId="{AA86DB85-1073-46E0-A80D-6906A3A22993}" type="presOf" srcId="{DF2CB67B-4A11-427A-BB88-881ECA4059EE}" destId="{EFED3B55-ECA3-4CC3-8853-D8DA37C39597}" srcOrd="0" destOrd="0" presId="urn:microsoft.com/office/officeart/2005/8/layout/hProcess7"/>
    <dgm:cxn modelId="{3316BA52-9837-4885-85E7-316F50A6ED39}" type="presOf" srcId="{34225AF7-82F4-4E66-BDCE-6C420A2EF7DB}" destId="{296DA3FF-C6BC-4082-99ED-4537636730D7}" srcOrd="0" destOrd="0" presId="urn:microsoft.com/office/officeart/2005/8/layout/hProcess7"/>
    <dgm:cxn modelId="{D63CEAAF-5734-4908-AD7B-D8F9CC5BBBE8}" type="presOf" srcId="{9C86977A-7E57-44B8-9046-6710D36A7792}" destId="{2C99C82A-59BD-474E-BF09-4DC24A7C4CAF}" srcOrd="1" destOrd="0" presId="urn:microsoft.com/office/officeart/2005/8/layout/hProcess7"/>
    <dgm:cxn modelId="{3FE5EBE4-42FD-403B-8DB0-53FC96CF81FC}" type="presOf" srcId="{9C86977A-7E57-44B8-9046-6710D36A7792}" destId="{DC4DF3D9-DD30-40AD-9291-F9C3A9410371}" srcOrd="0" destOrd="0" presId="urn:microsoft.com/office/officeart/2005/8/layout/hProcess7"/>
    <dgm:cxn modelId="{73442618-F082-4B6E-9A45-4CDF3F45D8CE}" type="presParOf" srcId="{EFED3B55-ECA3-4CC3-8853-D8DA37C39597}" destId="{C872CB4A-8786-4C79-A414-ED53A3B34944}" srcOrd="0" destOrd="0" presId="urn:microsoft.com/office/officeart/2005/8/layout/hProcess7"/>
    <dgm:cxn modelId="{ED96130A-8B2F-440B-89B1-0A5CC36AEC48}" type="presParOf" srcId="{C872CB4A-8786-4C79-A414-ED53A3B34944}" destId="{E0552EE2-94E6-4821-9949-847B01CA52DD}" srcOrd="0" destOrd="0" presId="urn:microsoft.com/office/officeart/2005/8/layout/hProcess7"/>
    <dgm:cxn modelId="{5A1CF479-34AA-43EE-BCB9-183E761262B5}" type="presParOf" srcId="{C872CB4A-8786-4C79-A414-ED53A3B34944}" destId="{A73AEEB7-5FA0-423C-8AEB-B0FFF8A5E609}" srcOrd="1" destOrd="0" presId="urn:microsoft.com/office/officeart/2005/8/layout/hProcess7"/>
    <dgm:cxn modelId="{C34D7F6A-C890-411D-BDC6-86654034C2B6}" type="presParOf" srcId="{C872CB4A-8786-4C79-A414-ED53A3B34944}" destId="{296DA3FF-C6BC-4082-99ED-4537636730D7}" srcOrd="2" destOrd="0" presId="urn:microsoft.com/office/officeart/2005/8/layout/hProcess7"/>
    <dgm:cxn modelId="{093DB53F-B049-4621-B278-D433BDCAF776}" type="presParOf" srcId="{EFED3B55-ECA3-4CC3-8853-D8DA37C39597}" destId="{CB2E5897-E847-4443-B62E-C909978C14CA}" srcOrd="1" destOrd="0" presId="urn:microsoft.com/office/officeart/2005/8/layout/hProcess7"/>
    <dgm:cxn modelId="{33CDDC65-1187-4BF0-99C9-40FB1BB77249}" type="presParOf" srcId="{EFED3B55-ECA3-4CC3-8853-D8DA37C39597}" destId="{81C58683-8A1F-4530-A12C-20E9AD1A2FF0}" srcOrd="2" destOrd="0" presId="urn:microsoft.com/office/officeart/2005/8/layout/hProcess7"/>
    <dgm:cxn modelId="{E0D0968D-CC10-447E-88B2-36F2E9AEBC9A}" type="presParOf" srcId="{81C58683-8A1F-4530-A12C-20E9AD1A2FF0}" destId="{3C62889C-699C-407B-933D-49C64EF2987D}" srcOrd="0" destOrd="0" presId="urn:microsoft.com/office/officeart/2005/8/layout/hProcess7"/>
    <dgm:cxn modelId="{ED52352C-0B43-4F6D-A953-F97B3B76E120}" type="presParOf" srcId="{81C58683-8A1F-4530-A12C-20E9AD1A2FF0}" destId="{3D0DFF59-0C2D-4B3C-A70B-5C5E236EB11F}" srcOrd="1" destOrd="0" presId="urn:microsoft.com/office/officeart/2005/8/layout/hProcess7"/>
    <dgm:cxn modelId="{4F3F5401-D0E1-4E02-8CA8-C8216F9F51A8}" type="presParOf" srcId="{81C58683-8A1F-4530-A12C-20E9AD1A2FF0}" destId="{CA3E8336-A1B0-4E1D-8D56-B776AA56EF6D}" srcOrd="2" destOrd="0" presId="urn:microsoft.com/office/officeart/2005/8/layout/hProcess7"/>
    <dgm:cxn modelId="{29D5A16D-A551-42B0-810E-CC0A44ADD155}" type="presParOf" srcId="{EFED3B55-ECA3-4CC3-8853-D8DA37C39597}" destId="{EE3A227C-9C1F-4E6D-B590-407E21E9C132}" srcOrd="3" destOrd="0" presId="urn:microsoft.com/office/officeart/2005/8/layout/hProcess7"/>
    <dgm:cxn modelId="{5D1464FA-797F-4E74-8952-C3170EE71BA7}" type="presParOf" srcId="{EFED3B55-ECA3-4CC3-8853-D8DA37C39597}" destId="{C1CF33E3-80B7-4835-9D75-97E9204CE94B}" srcOrd="4" destOrd="0" presId="urn:microsoft.com/office/officeart/2005/8/layout/hProcess7"/>
    <dgm:cxn modelId="{E3FA8389-22CB-424D-8262-8F527AFAFA3A}" type="presParOf" srcId="{C1CF33E3-80B7-4835-9D75-97E9204CE94B}" destId="{526822B7-9318-4745-A501-5E8AB838FEF1}" srcOrd="0" destOrd="0" presId="urn:microsoft.com/office/officeart/2005/8/layout/hProcess7"/>
    <dgm:cxn modelId="{73167F71-97F5-42DF-8E1A-A64CB5112E8A}" type="presParOf" srcId="{C1CF33E3-80B7-4835-9D75-97E9204CE94B}" destId="{C7547F90-95DC-455E-AE0A-873E40F58C3E}" srcOrd="1" destOrd="0" presId="urn:microsoft.com/office/officeart/2005/8/layout/hProcess7"/>
    <dgm:cxn modelId="{8FE68151-1D4F-4E6A-83C9-96992AF17C1D}" type="presParOf" srcId="{C1CF33E3-80B7-4835-9D75-97E9204CE94B}" destId="{9486B0C5-1065-4E06-B154-57F8265BCAA7}" srcOrd="2" destOrd="0" presId="urn:microsoft.com/office/officeart/2005/8/layout/hProcess7"/>
    <dgm:cxn modelId="{6D3B752A-F0BB-4621-9DA1-B014B5F1B73F}" type="presParOf" srcId="{EFED3B55-ECA3-4CC3-8853-D8DA37C39597}" destId="{450E292E-7521-40EE-915B-96BBD2EBA73F}" srcOrd="5" destOrd="0" presId="urn:microsoft.com/office/officeart/2005/8/layout/hProcess7"/>
    <dgm:cxn modelId="{1B07013B-128E-4FF5-B7E4-707AD356826F}" type="presParOf" srcId="{EFED3B55-ECA3-4CC3-8853-D8DA37C39597}" destId="{420B0EF4-A97D-4923-85BE-6B63BAD8650D}" srcOrd="6" destOrd="0" presId="urn:microsoft.com/office/officeart/2005/8/layout/hProcess7"/>
    <dgm:cxn modelId="{8878B91A-0E48-4DAE-A87A-04C24139C702}" type="presParOf" srcId="{420B0EF4-A97D-4923-85BE-6B63BAD8650D}" destId="{3BA22816-BE8D-44DB-8C05-A0895018E1A1}" srcOrd="0" destOrd="0" presId="urn:microsoft.com/office/officeart/2005/8/layout/hProcess7"/>
    <dgm:cxn modelId="{5326F373-9111-45A8-BB74-D2BD783CF05B}" type="presParOf" srcId="{420B0EF4-A97D-4923-85BE-6B63BAD8650D}" destId="{1C6D0383-B9FC-420F-9E40-5CB73E54F9D7}" srcOrd="1" destOrd="0" presId="urn:microsoft.com/office/officeart/2005/8/layout/hProcess7"/>
    <dgm:cxn modelId="{54842AED-D053-4E8D-843F-AA2D2AF0A470}" type="presParOf" srcId="{420B0EF4-A97D-4923-85BE-6B63BAD8650D}" destId="{0176E980-8963-4828-ADF0-6292821C0767}" srcOrd="2" destOrd="0" presId="urn:microsoft.com/office/officeart/2005/8/layout/hProcess7"/>
    <dgm:cxn modelId="{AE642828-0FDA-492B-A79E-14EE1F4E3020}" type="presParOf" srcId="{EFED3B55-ECA3-4CC3-8853-D8DA37C39597}" destId="{4929F1F7-AA4C-4DA3-A623-E46033E5415D}" srcOrd="7" destOrd="0" presId="urn:microsoft.com/office/officeart/2005/8/layout/hProcess7"/>
    <dgm:cxn modelId="{98C0CE5F-3A63-4783-89A8-6D1433C00666}" type="presParOf" srcId="{EFED3B55-ECA3-4CC3-8853-D8DA37C39597}" destId="{F759F3DC-E1D8-4296-BE83-E7AC76C6890E}" srcOrd="8" destOrd="0" presId="urn:microsoft.com/office/officeart/2005/8/layout/hProcess7"/>
    <dgm:cxn modelId="{C42FB52E-EB71-4683-A32D-BEBFDE760239}" type="presParOf" srcId="{F759F3DC-E1D8-4296-BE83-E7AC76C6890E}" destId="{DC4DF3D9-DD30-40AD-9291-F9C3A9410371}" srcOrd="0" destOrd="0" presId="urn:microsoft.com/office/officeart/2005/8/layout/hProcess7"/>
    <dgm:cxn modelId="{3B40C407-DA41-4394-A522-FAD7EB7B44AA}" type="presParOf" srcId="{F759F3DC-E1D8-4296-BE83-E7AC76C6890E}" destId="{2C99C82A-59BD-474E-BF09-4DC24A7C4CAF}" srcOrd="1" destOrd="0" presId="urn:microsoft.com/office/officeart/2005/8/layout/hProcess7"/>
    <dgm:cxn modelId="{74EADCB5-6277-4932-A00E-291BC19391A9}" type="presParOf" srcId="{F759F3DC-E1D8-4296-BE83-E7AC76C6890E}" destId="{43282059-1C7D-442C-9F1F-1378BB1DE38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2CB67B-4A11-427A-BB88-881ECA4059EE}" type="doc">
      <dgm:prSet loTypeId="urn:microsoft.com/office/officeart/2005/8/layout/hProcess7" loCatId="process" qsTypeId="urn:microsoft.com/office/officeart/2005/8/quickstyle/simple1" qsCatId="simple" csTypeId="urn:microsoft.com/office/officeart/2005/8/colors/accent2_5" csCatId="accent2" phldr="1"/>
      <dgm:spPr/>
      <dgm:t>
        <a:bodyPr/>
        <a:lstStyle/>
        <a:p>
          <a:endParaRPr lang="es-MX"/>
        </a:p>
      </dgm:t>
    </dgm:pt>
    <dgm:pt modelId="{34225AF7-82F4-4E66-BDCE-6C420A2EF7DB}">
      <dgm:prSet phldrT="[Texto]"/>
      <dgm:spPr>
        <a:xfrm>
          <a:off x="1293706" y="0"/>
          <a:ext cx="4819057" cy="3055034"/>
        </a:xfrm>
        <a:prstGeom prst="rect">
          <a:avLst/>
        </a:prstGeom>
        <a:noFill/>
        <a:ln w="12700" cap="flat" cmpd="sng" algn="ctr">
          <a:noFill/>
          <a:prstDash val="solid"/>
          <a:miter lim="800000"/>
        </a:ln>
        <a:effectLst/>
        <a:sp3d/>
      </dgm:spPr>
      <dgm:t>
        <a:bodyPr/>
        <a:lstStyle/>
        <a:p>
          <a:r>
            <a:rPr lang="es-MX" b="1" dirty="0">
              <a:solidFill>
                <a:sysClr val="window" lastClr="FFFFFF"/>
              </a:solidFill>
              <a:latin typeface="Calibri" panose="020F0502020204030204"/>
              <a:ea typeface="+mn-ea"/>
              <a:cs typeface="+mn-cs"/>
            </a:rPr>
            <a:t>Se agitan suavemente y se compara la dispersión formada con los demás tubos observándolos en la caja atravesándolos con el rayo de luz. Se anotan en la bitácora con los cambios observados en el tubo 3. </a:t>
          </a:r>
        </a:p>
      </dgm:t>
    </dgm:pt>
    <dgm:pt modelId="{34DFA914-5F5D-4619-9640-F37F02552E61}" type="sibTrans" cxnId="{22091CA3-9FFF-48D2-9FB4-D6FD3DBCA22A}">
      <dgm:prSet/>
      <dgm:spPr/>
      <dgm:t>
        <a:bodyPr/>
        <a:lstStyle/>
        <a:p>
          <a:endParaRPr lang="es-MX" b="1"/>
        </a:p>
      </dgm:t>
    </dgm:pt>
    <dgm:pt modelId="{CC2ED0D2-36AD-42A0-9A19-2EDF3F763EA4}" type="parTrans" cxnId="{22091CA3-9FFF-48D2-9FB4-D6FD3DBCA22A}">
      <dgm:prSet/>
      <dgm:spPr/>
      <dgm:t>
        <a:bodyPr/>
        <a:lstStyle/>
        <a:p>
          <a:endParaRPr lang="es-MX" b="1"/>
        </a:p>
      </dgm:t>
    </dgm:pt>
    <dgm:pt modelId="{5967D9BB-C8EF-4A6E-ADA5-B2C221E71260}">
      <dgm:prSet phldrT="[Texto]"/>
      <dgm:spPr>
        <a:xfrm>
          <a:off x="0" y="0"/>
          <a:ext cx="6468534" cy="3055034"/>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b="1" dirty="0">
              <a:solidFill>
                <a:sysClr val="window" lastClr="FFFFFF"/>
              </a:solidFill>
              <a:latin typeface="Calibri" panose="020F0502020204030204"/>
              <a:ea typeface="+mn-ea"/>
              <a:cs typeface="+mn-cs"/>
            </a:rPr>
            <a:t>4</a:t>
          </a:r>
        </a:p>
      </dgm:t>
    </dgm:pt>
    <dgm:pt modelId="{02AB6A8D-5831-488D-ADD7-4B168CA8EB26}" type="sibTrans" cxnId="{E0BE2A1E-702C-4B0A-816A-3E32F9BC7EC8}">
      <dgm:prSet/>
      <dgm:spPr/>
      <dgm:t>
        <a:bodyPr/>
        <a:lstStyle/>
        <a:p>
          <a:endParaRPr lang="es-MX" b="1"/>
        </a:p>
      </dgm:t>
    </dgm:pt>
    <dgm:pt modelId="{368FF5B3-BDD7-4557-97F9-FDB49801788B}" type="parTrans" cxnId="{E0BE2A1E-702C-4B0A-816A-3E32F9BC7EC8}">
      <dgm:prSet/>
      <dgm:spPr/>
      <dgm:t>
        <a:bodyPr/>
        <a:lstStyle/>
        <a:p>
          <a:endParaRPr lang="es-MX" b="1"/>
        </a:p>
      </dgm:t>
    </dgm:pt>
    <dgm:pt modelId="{EFED3B55-ECA3-4CC3-8853-D8DA37C39597}" type="pres">
      <dgm:prSet presAssocID="{DF2CB67B-4A11-427A-BB88-881ECA4059EE}" presName="Name0" presStyleCnt="0">
        <dgm:presLayoutVars>
          <dgm:dir/>
          <dgm:animLvl val="lvl"/>
          <dgm:resizeHandles val="exact"/>
        </dgm:presLayoutVars>
      </dgm:prSet>
      <dgm:spPr/>
      <dgm:t>
        <a:bodyPr/>
        <a:lstStyle/>
        <a:p>
          <a:endParaRPr lang="es-MX"/>
        </a:p>
      </dgm:t>
    </dgm:pt>
    <dgm:pt modelId="{C872CB4A-8786-4C79-A414-ED53A3B34944}" type="pres">
      <dgm:prSet presAssocID="{5967D9BB-C8EF-4A6E-ADA5-B2C221E71260}" presName="compositeNode" presStyleCnt="0">
        <dgm:presLayoutVars>
          <dgm:bulletEnabled val="1"/>
        </dgm:presLayoutVars>
      </dgm:prSet>
      <dgm:spPr/>
    </dgm:pt>
    <dgm:pt modelId="{E0552EE2-94E6-4821-9949-847B01CA52DD}" type="pres">
      <dgm:prSet presAssocID="{5967D9BB-C8EF-4A6E-ADA5-B2C221E71260}" presName="bgRect" presStyleLbl="node1" presStyleIdx="0" presStyleCnt="1"/>
      <dgm:spPr/>
      <dgm:t>
        <a:bodyPr/>
        <a:lstStyle/>
        <a:p>
          <a:endParaRPr lang="es-MX"/>
        </a:p>
      </dgm:t>
    </dgm:pt>
    <dgm:pt modelId="{A73AEEB7-5FA0-423C-8AEB-B0FFF8A5E609}" type="pres">
      <dgm:prSet presAssocID="{5967D9BB-C8EF-4A6E-ADA5-B2C221E71260}" presName="parentNode" presStyleLbl="node1" presStyleIdx="0" presStyleCnt="1">
        <dgm:presLayoutVars>
          <dgm:chMax val="0"/>
          <dgm:bulletEnabled val="1"/>
        </dgm:presLayoutVars>
      </dgm:prSet>
      <dgm:spPr/>
      <dgm:t>
        <a:bodyPr/>
        <a:lstStyle/>
        <a:p>
          <a:endParaRPr lang="es-MX"/>
        </a:p>
      </dgm:t>
    </dgm:pt>
    <dgm:pt modelId="{296DA3FF-C6BC-4082-99ED-4537636730D7}" type="pres">
      <dgm:prSet presAssocID="{5967D9BB-C8EF-4A6E-ADA5-B2C221E71260}" presName="childNode" presStyleLbl="node1" presStyleIdx="0" presStyleCnt="1">
        <dgm:presLayoutVars>
          <dgm:bulletEnabled val="1"/>
        </dgm:presLayoutVars>
      </dgm:prSet>
      <dgm:spPr/>
      <dgm:t>
        <a:bodyPr/>
        <a:lstStyle/>
        <a:p>
          <a:endParaRPr lang="es-MX"/>
        </a:p>
      </dgm:t>
    </dgm:pt>
  </dgm:ptLst>
  <dgm:cxnLst>
    <dgm:cxn modelId="{E0BE2A1E-702C-4B0A-816A-3E32F9BC7EC8}" srcId="{DF2CB67B-4A11-427A-BB88-881ECA4059EE}" destId="{5967D9BB-C8EF-4A6E-ADA5-B2C221E71260}" srcOrd="0" destOrd="0" parTransId="{368FF5B3-BDD7-4557-97F9-FDB49801788B}" sibTransId="{02AB6A8D-5831-488D-ADD7-4B168CA8EB26}"/>
    <dgm:cxn modelId="{22091CA3-9FFF-48D2-9FB4-D6FD3DBCA22A}" srcId="{5967D9BB-C8EF-4A6E-ADA5-B2C221E71260}" destId="{34225AF7-82F4-4E66-BDCE-6C420A2EF7DB}" srcOrd="0" destOrd="0" parTransId="{CC2ED0D2-36AD-42A0-9A19-2EDF3F763EA4}" sibTransId="{34DFA914-5F5D-4619-9640-F37F02552E61}"/>
    <dgm:cxn modelId="{96AF124D-FB6D-4C51-A9F8-594ECEF1A62A}" type="presOf" srcId="{5967D9BB-C8EF-4A6E-ADA5-B2C221E71260}" destId="{E0552EE2-94E6-4821-9949-847B01CA52DD}" srcOrd="0" destOrd="0" presId="urn:microsoft.com/office/officeart/2005/8/layout/hProcess7"/>
    <dgm:cxn modelId="{F9E93890-323C-4577-AA21-7160BA28DBC2}" type="presOf" srcId="{5967D9BB-C8EF-4A6E-ADA5-B2C221E71260}" destId="{A73AEEB7-5FA0-423C-8AEB-B0FFF8A5E609}" srcOrd="1" destOrd="0" presId="urn:microsoft.com/office/officeart/2005/8/layout/hProcess7"/>
    <dgm:cxn modelId="{8EA33941-28DE-4DF8-BACD-C3E62CD2B916}" type="presOf" srcId="{34225AF7-82F4-4E66-BDCE-6C420A2EF7DB}" destId="{296DA3FF-C6BC-4082-99ED-4537636730D7}" srcOrd="0" destOrd="0" presId="urn:microsoft.com/office/officeart/2005/8/layout/hProcess7"/>
    <dgm:cxn modelId="{BC8CA964-94E7-418D-9C1B-649FAFE1C9DE}" type="presOf" srcId="{DF2CB67B-4A11-427A-BB88-881ECA4059EE}" destId="{EFED3B55-ECA3-4CC3-8853-D8DA37C39597}" srcOrd="0" destOrd="0" presId="urn:microsoft.com/office/officeart/2005/8/layout/hProcess7"/>
    <dgm:cxn modelId="{4589B225-3AE7-4730-8842-758C6997365F}" type="presParOf" srcId="{EFED3B55-ECA3-4CC3-8853-D8DA37C39597}" destId="{C872CB4A-8786-4C79-A414-ED53A3B34944}" srcOrd="0" destOrd="0" presId="urn:microsoft.com/office/officeart/2005/8/layout/hProcess7"/>
    <dgm:cxn modelId="{F320C9F2-1DD0-4FA5-B4E5-7494C0C1AF65}" type="presParOf" srcId="{C872CB4A-8786-4C79-A414-ED53A3B34944}" destId="{E0552EE2-94E6-4821-9949-847B01CA52DD}" srcOrd="0" destOrd="0" presId="urn:microsoft.com/office/officeart/2005/8/layout/hProcess7"/>
    <dgm:cxn modelId="{6DA0C902-7D82-453C-9318-449B3DC0B96F}" type="presParOf" srcId="{C872CB4A-8786-4C79-A414-ED53A3B34944}" destId="{A73AEEB7-5FA0-423C-8AEB-B0FFF8A5E609}" srcOrd="1" destOrd="0" presId="urn:microsoft.com/office/officeart/2005/8/layout/hProcess7"/>
    <dgm:cxn modelId="{3128CD5B-05A6-4647-9F18-F9CC748AF658}" type="presParOf" srcId="{C872CB4A-8786-4C79-A414-ED53A3B34944}" destId="{296DA3FF-C6BC-4082-99ED-4537636730D7}"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0" y="0"/>
          <a:ext cx="2204017" cy="2381982"/>
        </a:xfrm>
        <a:prstGeom prst="roundRect">
          <a:avLst>
            <a:gd name="adj" fmla="val 5000"/>
          </a:avLst>
        </a:prstGeom>
        <a:solidFill>
          <a:srgbClr val="ED7D31">
            <a:hueOff val="0"/>
            <a:satOff val="0"/>
            <a:lumOff val="0"/>
            <a:alpha val="64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MX" sz="2400" kern="1200">
              <a:solidFill>
                <a:sysClr val="window" lastClr="FFFFFF"/>
              </a:solidFill>
              <a:latin typeface="Calibri" panose="020F0502020204030204"/>
              <a:ea typeface="+mn-ea"/>
              <a:cs typeface="+mn-cs"/>
            </a:rPr>
            <a:t>1</a:t>
          </a:r>
        </a:p>
      </dsp:txBody>
      <dsp:txXfrm rot="16200000">
        <a:off x="-749755" y="762665"/>
        <a:ext cx="1940315" cy="427893"/>
      </dsp:txXfrm>
    </dsp:sp>
    <dsp:sp modelId="{296DA3FF-C6BC-4082-99ED-4537636730D7}">
      <dsp:nvSpPr>
        <dsp:cNvPr id="0" name=""/>
        <dsp:cNvSpPr/>
      </dsp:nvSpPr>
      <dsp:spPr>
        <a:xfrm>
          <a:off x="440803" y="0"/>
          <a:ext cx="1641992" cy="23819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MX" sz="1800" kern="1200" dirty="0">
              <a:solidFill>
                <a:sysClr val="window" lastClr="FFFFFF"/>
              </a:solidFill>
              <a:latin typeface="Calibri" panose="020F0502020204030204"/>
              <a:ea typeface="+mn-ea"/>
              <a:cs typeface="+mn-cs"/>
            </a:rPr>
            <a:t>Se etiquetan 6 tubos de ensaye de 13x100 mm en la parte superior, del 1 al 6 y se les colocan los reactivos de la siguiente forma:</a:t>
          </a:r>
        </a:p>
      </dsp:txBody>
      <dsp:txXfrm>
        <a:off x="440803" y="0"/>
        <a:ext cx="1641992" cy="238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0" y="0"/>
          <a:ext cx="2645185" cy="2306983"/>
        </a:xfrm>
        <a:prstGeom prst="roundRect">
          <a:avLst>
            <a:gd name="adj" fmla="val 5000"/>
          </a:avLst>
        </a:prstGeom>
        <a:solidFill>
          <a:srgbClr val="ED7D31">
            <a:hueOff val="0"/>
            <a:satOff val="0"/>
            <a:lumOff val="0"/>
            <a:alpha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s-MX" sz="2900" kern="1200" dirty="0" smtClean="0">
              <a:solidFill>
                <a:sysClr val="window" lastClr="FFFFFF"/>
              </a:solidFill>
              <a:latin typeface="Calibri" panose="020F0502020204030204"/>
              <a:ea typeface="+mn-ea"/>
              <a:cs typeface="+mn-cs"/>
            </a:rPr>
            <a:t>2</a:t>
          </a:r>
          <a:endParaRPr lang="es-MX" sz="2900" kern="1200" dirty="0">
            <a:solidFill>
              <a:sysClr val="window" lastClr="FFFFFF"/>
            </a:solidFill>
            <a:latin typeface="Calibri" panose="020F0502020204030204"/>
            <a:ea typeface="+mn-ea"/>
            <a:cs typeface="+mn-cs"/>
          </a:endParaRPr>
        </a:p>
      </dsp:txBody>
      <dsp:txXfrm rot="16200000">
        <a:off x="-673597" y="689091"/>
        <a:ext cx="1876232" cy="513543"/>
      </dsp:txXfrm>
    </dsp:sp>
    <dsp:sp modelId="{296DA3FF-C6BC-4082-99ED-4537636730D7}">
      <dsp:nvSpPr>
        <dsp:cNvPr id="0" name=""/>
        <dsp:cNvSpPr/>
      </dsp:nvSpPr>
      <dsp:spPr>
        <a:xfrm>
          <a:off x="529037" y="0"/>
          <a:ext cx="1970662" cy="23069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MX" sz="1600" kern="1200" dirty="0">
              <a:solidFill>
                <a:sysClr val="window" lastClr="FFFFFF"/>
              </a:solidFill>
              <a:latin typeface="Calibri" panose="020F0502020204030204"/>
              <a:ea typeface="+mn-ea"/>
              <a:cs typeface="+mn-cs"/>
            </a:rPr>
            <a:t>Se agitan suevamente cada una de los tubos durante un minuto y después se dejan reposar unos minutos. Se clasifica los tubos que sedimentan como suspensiones y los que no sedimentan como dispersiones. </a:t>
          </a:r>
        </a:p>
      </dsp:txBody>
      <dsp:txXfrm>
        <a:off x="529037" y="0"/>
        <a:ext cx="1970662" cy="2306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550" y="407945"/>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a:t>
          </a:r>
        </a:p>
      </dsp:txBody>
      <dsp:txXfrm rot="16200000">
        <a:off x="-921537" y="1343915"/>
        <a:ext cx="2318172" cy="460112"/>
      </dsp:txXfrm>
    </dsp:sp>
    <dsp:sp modelId="{296DA3FF-C6BC-4082-99ED-4537636730D7}">
      <dsp:nvSpPr>
        <dsp:cNvPr id="0" name=""/>
        <dsp:cNvSpPr/>
      </dsp:nvSpPr>
      <dsp:spPr>
        <a:xfrm>
          <a:off x="474545"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MX" sz="1800" kern="1200" dirty="0">
              <a:solidFill>
                <a:sysClr val="window" lastClr="FFFFFF"/>
              </a:solidFill>
              <a:latin typeface="Calibri" panose="020F0502020204030204"/>
              <a:ea typeface="+mn-ea"/>
              <a:cs typeface="+mn-cs"/>
            </a:rPr>
            <a:t>Los que no sedimentan, se someten a la siguiente prueba:</a:t>
          </a:r>
        </a:p>
      </dsp:txBody>
      <dsp:txXfrm>
        <a:off x="474545" y="407945"/>
        <a:ext cx="1765630" cy="2843968"/>
      </dsp:txXfrm>
    </dsp:sp>
    <dsp:sp modelId="{526822B7-9318-4745-A501-5E8AB838FEF1}">
      <dsp:nvSpPr>
        <dsp:cNvPr id="0" name=""/>
        <dsp:cNvSpPr/>
      </dsp:nvSpPr>
      <dsp: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3.1 </a:t>
          </a:r>
        </a:p>
      </dsp:txBody>
      <dsp:txXfrm rot="16200000">
        <a:off x="1531384" y="1343915"/>
        <a:ext cx="2318172" cy="460112"/>
      </dsp:txXfrm>
    </dsp:sp>
    <dsp:sp modelId="{3D0DFF59-0C2D-4B3C-A70B-5C5E236EB11F}">
      <dsp:nvSpPr>
        <dsp:cNvPr id="0" name=""/>
        <dsp:cNvSpPr/>
      </dsp:nvSpPr>
      <dsp: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486B0C5-1065-4E06-B154-57F8265BCAA7}">
      <dsp:nvSpPr>
        <dsp:cNvPr id="0" name=""/>
        <dsp:cNvSpPr/>
      </dsp:nvSpPr>
      <dsp:spPr>
        <a:xfrm>
          <a:off x="2927468"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MX" sz="1800" kern="1200" dirty="0">
              <a:solidFill>
                <a:sysClr val="window" lastClr="FFFFFF"/>
              </a:solidFill>
              <a:latin typeface="Calibri" panose="020F0502020204030204"/>
              <a:ea typeface="+mn-ea"/>
              <a:cs typeface="+mn-cs"/>
            </a:rPr>
            <a:t>Se recorta en la parte superior de una caja de cartón cerrando 2 orificios circulares de 1.3 cm de diámetro con una distancia de separación entre ellos de 1 cm (figura 6.1) </a:t>
          </a:r>
        </a:p>
      </dsp:txBody>
      <dsp:txXfrm>
        <a:off x="2927468" y="407945"/>
        <a:ext cx="1765630" cy="2843968"/>
      </dsp:txXfrm>
    </dsp:sp>
    <dsp:sp modelId="{DC4DF3D9-DD30-40AD-9291-F9C3A9410371}">
      <dsp:nvSpPr>
        <dsp:cNvPr id="0" name=""/>
        <dsp:cNvSpPr/>
      </dsp:nvSpPr>
      <dsp: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endParaRPr lang="es-MX" sz="2600" kern="1200" dirty="0">
            <a:solidFill>
              <a:sysClr val="window" lastClr="FFFFFF"/>
            </a:solidFill>
            <a:latin typeface="Calibri" panose="020F0502020204030204"/>
            <a:ea typeface="+mn-ea"/>
            <a:cs typeface="+mn-cs"/>
          </a:endParaRPr>
        </a:p>
      </dsp:txBody>
      <dsp:txXfrm rot="16200000">
        <a:off x="3984307" y="1343915"/>
        <a:ext cx="2318172" cy="460112"/>
      </dsp:txXfrm>
    </dsp:sp>
    <dsp:sp modelId="{1C6D0383-B9FC-420F-9E40-5CB73E54F9D7}">
      <dsp:nvSpPr>
        <dsp:cNvPr id="0" name=""/>
        <dsp:cNvSpPr/>
      </dsp:nvSpPr>
      <dsp: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sp:spPr>
      <dsp:style>
        <a:lnRef idx="2">
          <a:scrgbClr r="0" g="0" b="0"/>
        </a:lnRef>
        <a:fillRef idx="1">
          <a:scrgbClr r="0" g="0" b="0"/>
        </a:fillRef>
        <a:effectRef idx="0">
          <a:scrgbClr r="0" g="0" b="0"/>
        </a:effectRef>
        <a:fontRef idx="minor"/>
      </dsp:style>
    </dsp:sp>
    <dsp:sp modelId="{43282059-1C7D-442C-9F1F-1378BB1DE385}">
      <dsp:nvSpPr>
        <dsp:cNvPr id="0" name=""/>
        <dsp:cNvSpPr/>
      </dsp:nvSpPr>
      <dsp:spPr>
        <a:xfrm>
          <a:off x="5380391"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MX" sz="1800" kern="1200" dirty="0">
            <a:solidFill>
              <a:sysClr val="window" lastClr="FFFFFF"/>
            </a:solidFill>
            <a:latin typeface="Calibri" panose="020F0502020204030204"/>
            <a:ea typeface="+mn-ea"/>
            <a:cs typeface="+mn-cs"/>
          </a:endParaRPr>
        </a:p>
      </dsp:txBody>
      <dsp:txXfrm>
        <a:off x="5380391" y="407945"/>
        <a:ext cx="1765630" cy="2843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550" y="407945"/>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3.2</a:t>
          </a:r>
        </a:p>
      </dsp:txBody>
      <dsp:txXfrm rot="16200000">
        <a:off x="-921537" y="1343915"/>
        <a:ext cx="2318172" cy="460112"/>
      </dsp:txXfrm>
    </dsp:sp>
    <dsp:sp modelId="{296DA3FF-C6BC-4082-99ED-4537636730D7}">
      <dsp:nvSpPr>
        <dsp:cNvPr id="0" name=""/>
        <dsp:cNvSpPr/>
      </dsp:nvSpPr>
      <dsp:spPr>
        <a:xfrm>
          <a:off x="474545"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MX" sz="1600" kern="1200" dirty="0">
              <a:solidFill>
                <a:sysClr val="window" lastClr="FFFFFF"/>
              </a:solidFill>
              <a:latin typeface="Calibri" panose="020F0502020204030204"/>
              <a:ea typeface="+mn-ea"/>
              <a:cs typeface="+mn-cs"/>
            </a:rPr>
            <a:t>Se recortan en un costado una ventanilla rectangular de 1cm de ancho por 4cm de largo. Debe quedar como una rendija horizontal </a:t>
          </a:r>
        </a:p>
      </dsp:txBody>
      <dsp:txXfrm>
        <a:off x="474545" y="407945"/>
        <a:ext cx="1765630" cy="2843968"/>
      </dsp:txXfrm>
    </dsp:sp>
    <dsp:sp modelId="{526822B7-9318-4745-A501-5E8AB838FEF1}">
      <dsp:nvSpPr>
        <dsp:cNvPr id="0" name=""/>
        <dsp:cNvSpPr/>
      </dsp:nvSpPr>
      <dsp: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3.3 </a:t>
          </a:r>
        </a:p>
      </dsp:txBody>
      <dsp:txXfrm rot="16200000">
        <a:off x="1531384" y="1343915"/>
        <a:ext cx="2318172" cy="460112"/>
      </dsp:txXfrm>
    </dsp:sp>
    <dsp:sp modelId="{3D0DFF59-0C2D-4B3C-A70B-5C5E236EB11F}">
      <dsp:nvSpPr>
        <dsp:cNvPr id="0" name=""/>
        <dsp:cNvSpPr/>
      </dsp:nvSpPr>
      <dsp: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486B0C5-1065-4E06-B154-57F8265BCAA7}">
      <dsp:nvSpPr>
        <dsp:cNvPr id="0" name=""/>
        <dsp:cNvSpPr/>
      </dsp:nvSpPr>
      <dsp:spPr>
        <a:xfrm>
          <a:off x="2927468"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MX" sz="1600" kern="1200" dirty="0">
              <a:solidFill>
                <a:sysClr val="window" lastClr="FFFFFF"/>
              </a:solidFill>
              <a:latin typeface="Calibri" panose="020F0502020204030204"/>
              <a:ea typeface="+mn-ea"/>
              <a:cs typeface="+mn-cs"/>
            </a:rPr>
            <a:t>Se recorta en el costado perpendicular al costado donde se recortó la ventanilla anterior, otra ventanilla rectangular de 0.2 cm de ancho por 1 cm de largo (debe quedar como una rendija vertical)</a:t>
          </a:r>
        </a:p>
      </dsp:txBody>
      <dsp:txXfrm>
        <a:off x="2927468" y="407945"/>
        <a:ext cx="1765630" cy="2843968"/>
      </dsp:txXfrm>
    </dsp:sp>
    <dsp:sp modelId="{44760313-EFBB-4E86-A17D-73E51E785749}">
      <dsp:nvSpPr>
        <dsp:cNvPr id="0" name=""/>
        <dsp:cNvSpPr/>
      </dsp:nvSpPr>
      <dsp: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3.4</a:t>
          </a:r>
        </a:p>
      </dsp:txBody>
      <dsp:txXfrm rot="16200000">
        <a:off x="3984307" y="1343915"/>
        <a:ext cx="2318172" cy="460112"/>
      </dsp:txXfrm>
    </dsp:sp>
    <dsp:sp modelId="{1C6D0383-B9FC-420F-9E40-5CB73E54F9D7}">
      <dsp:nvSpPr>
        <dsp:cNvPr id="0" name=""/>
        <dsp:cNvSpPr/>
      </dsp:nvSpPr>
      <dsp: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sp:spPr>
      <dsp:style>
        <a:lnRef idx="2">
          <a:scrgbClr r="0" g="0" b="0"/>
        </a:lnRef>
        <a:fillRef idx="1">
          <a:scrgbClr r="0" g="0" b="0"/>
        </a:fillRef>
        <a:effectRef idx="0">
          <a:scrgbClr r="0" g="0" b="0"/>
        </a:effectRef>
        <a:fontRef idx="minor"/>
      </dsp:style>
    </dsp:sp>
    <dsp:sp modelId="{95E9FF08-6611-49FA-8B25-884851F15321}">
      <dsp:nvSpPr>
        <dsp:cNvPr id="0" name=""/>
        <dsp:cNvSpPr/>
      </dsp:nvSpPr>
      <dsp:spPr>
        <a:xfrm>
          <a:off x="5380391"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MX" sz="1600" kern="1200" dirty="0">
              <a:solidFill>
                <a:sysClr val="window" lastClr="FFFFFF"/>
              </a:solidFill>
              <a:latin typeface="Calibri" panose="020F0502020204030204"/>
              <a:ea typeface="+mn-ea"/>
              <a:cs typeface="+mn-cs"/>
            </a:rPr>
            <a:t>Se introducen por los orificios de la parte superior de la caja: el tubo 1, que contiene agua, y el tubo 2 que contiene una disolución. </a:t>
          </a:r>
        </a:p>
      </dsp:txBody>
      <dsp:txXfrm>
        <a:off x="5380391" y="407945"/>
        <a:ext cx="1765630" cy="2843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12969" y="396796"/>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3.5</a:t>
          </a:r>
        </a:p>
      </dsp:txBody>
      <dsp:txXfrm rot="16200000">
        <a:off x="-909119" y="1332767"/>
        <a:ext cx="2318172" cy="460112"/>
      </dsp:txXfrm>
    </dsp:sp>
    <dsp:sp modelId="{296DA3FF-C6BC-4082-99ED-4537636730D7}">
      <dsp:nvSpPr>
        <dsp:cNvPr id="0" name=""/>
        <dsp:cNvSpPr/>
      </dsp:nvSpPr>
      <dsp:spPr>
        <a:xfrm>
          <a:off x="486964" y="396796"/>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s-MX" sz="2200" kern="1200" dirty="0">
              <a:solidFill>
                <a:sysClr val="window" lastClr="FFFFFF"/>
              </a:solidFill>
              <a:latin typeface="Calibri" panose="020F0502020204030204"/>
              <a:ea typeface="+mn-ea"/>
              <a:cs typeface="+mn-cs"/>
            </a:rPr>
            <a:t>Se ilumina los tubos con la linterna de mano, a través del orificio indicado para ello. </a:t>
          </a:r>
        </a:p>
      </dsp:txBody>
      <dsp:txXfrm>
        <a:off x="486964" y="396796"/>
        <a:ext cx="1765630" cy="2843968"/>
      </dsp:txXfrm>
    </dsp:sp>
    <dsp:sp modelId="{526822B7-9318-4745-A501-5E8AB838FEF1}">
      <dsp:nvSpPr>
        <dsp:cNvPr id="0" name=""/>
        <dsp:cNvSpPr/>
      </dsp:nvSpPr>
      <dsp: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3.6 </a:t>
          </a:r>
        </a:p>
      </dsp:txBody>
      <dsp:txXfrm rot="16200000">
        <a:off x="1531384" y="1343915"/>
        <a:ext cx="2318172" cy="460112"/>
      </dsp:txXfrm>
    </dsp:sp>
    <dsp:sp modelId="{3D0DFF59-0C2D-4B3C-A70B-5C5E236EB11F}">
      <dsp:nvSpPr>
        <dsp:cNvPr id="0" name=""/>
        <dsp:cNvSpPr/>
      </dsp:nvSpPr>
      <dsp: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486B0C5-1065-4E06-B154-57F8265BCAA7}">
      <dsp:nvSpPr>
        <dsp:cNvPr id="0" name=""/>
        <dsp:cNvSpPr/>
      </dsp:nvSpPr>
      <dsp:spPr>
        <a:xfrm>
          <a:off x="2927468"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s-MX" sz="2200" kern="1200" dirty="0">
              <a:solidFill>
                <a:sysClr val="window" lastClr="FFFFFF"/>
              </a:solidFill>
              <a:latin typeface="Calibri" panose="020F0502020204030204"/>
              <a:ea typeface="+mn-ea"/>
              <a:cs typeface="+mn-cs"/>
            </a:rPr>
            <a:t>Por la ventana del costado, mirando en forma perpendicular al rayo de luz, se observa la diferencia entre ambos. </a:t>
          </a:r>
        </a:p>
      </dsp:txBody>
      <dsp:txXfrm>
        <a:off x="2927468" y="407945"/>
        <a:ext cx="1765630" cy="2843968"/>
      </dsp:txXfrm>
    </dsp:sp>
    <dsp:sp modelId="{486D44EB-C782-4A18-AE2D-6AA796B7A998}">
      <dsp:nvSpPr>
        <dsp:cNvPr id="0" name=""/>
        <dsp:cNvSpPr/>
      </dsp:nvSpPr>
      <dsp: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3.7</a:t>
          </a:r>
        </a:p>
      </dsp:txBody>
      <dsp:txXfrm rot="16200000">
        <a:off x="3984307" y="1343915"/>
        <a:ext cx="2318172" cy="460112"/>
      </dsp:txXfrm>
    </dsp:sp>
    <dsp:sp modelId="{1C6D0383-B9FC-420F-9E40-5CB73E54F9D7}">
      <dsp:nvSpPr>
        <dsp:cNvPr id="0" name=""/>
        <dsp:cNvSpPr/>
      </dsp:nvSpPr>
      <dsp: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sp:spPr>
      <dsp:style>
        <a:lnRef idx="2">
          <a:scrgbClr r="0" g="0" b="0"/>
        </a:lnRef>
        <a:fillRef idx="1">
          <a:scrgbClr r="0" g="0" b="0"/>
        </a:fillRef>
        <a:effectRef idx="0">
          <a:scrgbClr r="0" g="0" b="0"/>
        </a:effectRef>
        <a:fontRef idx="minor"/>
      </dsp:style>
    </dsp:sp>
    <dsp:sp modelId="{9197A5CD-AFCB-4CDA-9B57-3EB4DB547A94}">
      <dsp:nvSpPr>
        <dsp:cNvPr id="0" name=""/>
        <dsp:cNvSpPr/>
      </dsp:nvSpPr>
      <dsp:spPr>
        <a:xfrm>
          <a:off x="5380391"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s-MX" sz="2200" kern="1200" dirty="0">
              <a:solidFill>
                <a:sysClr val="window" lastClr="FFFFFF"/>
              </a:solidFill>
              <a:latin typeface="Calibri" panose="020F0502020204030204"/>
              <a:ea typeface="+mn-ea"/>
              <a:cs typeface="+mn-cs"/>
            </a:rPr>
            <a:t>Se compara el tubo 3, que contiene un coloide, con el 2 y con el 1. </a:t>
          </a:r>
        </a:p>
      </dsp:txBody>
      <dsp:txXfrm>
        <a:off x="5380391" y="407945"/>
        <a:ext cx="1765630" cy="2843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550" y="407945"/>
          <a:ext cx="2369973" cy="2843968"/>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3.8</a:t>
          </a:r>
        </a:p>
      </dsp:txBody>
      <dsp:txXfrm rot="16200000">
        <a:off x="-921537" y="1343915"/>
        <a:ext cx="2318172" cy="460112"/>
      </dsp:txXfrm>
    </dsp:sp>
    <dsp:sp modelId="{296DA3FF-C6BC-4082-99ED-4537636730D7}">
      <dsp:nvSpPr>
        <dsp:cNvPr id="0" name=""/>
        <dsp:cNvSpPr/>
      </dsp:nvSpPr>
      <dsp:spPr>
        <a:xfrm>
          <a:off x="474545"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MX" sz="1900" kern="1200" dirty="0">
              <a:solidFill>
                <a:sysClr val="window" lastClr="FFFFFF"/>
              </a:solidFill>
              <a:latin typeface="Calibri" panose="020F0502020204030204"/>
              <a:ea typeface="+mn-ea"/>
              <a:cs typeface="+mn-cs"/>
            </a:rPr>
            <a:t>Se observan la diferencia entre ellos y se describe en que constaste el efecto Tyndall. </a:t>
          </a:r>
        </a:p>
      </dsp:txBody>
      <dsp:txXfrm>
        <a:off x="474545" y="407945"/>
        <a:ext cx="1765630" cy="2843968"/>
      </dsp:txXfrm>
    </dsp:sp>
    <dsp:sp modelId="{526822B7-9318-4745-A501-5E8AB838FEF1}">
      <dsp:nvSpPr>
        <dsp:cNvPr id="0" name=""/>
        <dsp:cNvSpPr/>
      </dsp:nvSpPr>
      <dsp:spPr>
        <a:xfrm>
          <a:off x="2453473" y="407945"/>
          <a:ext cx="2369973" cy="2843968"/>
        </a:xfrm>
        <a:prstGeom prst="roundRect">
          <a:avLst>
            <a:gd name="adj" fmla="val 5000"/>
          </a:avLst>
        </a:prstGeom>
        <a:solidFill>
          <a:srgbClr val="ED7D31">
            <a:alpha val="90000"/>
            <a:hueOff val="0"/>
            <a:satOff val="0"/>
            <a:lumOff val="0"/>
            <a:alphaOff val="-2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3.9</a:t>
          </a:r>
        </a:p>
      </dsp:txBody>
      <dsp:txXfrm rot="16200000">
        <a:off x="1531384" y="1343915"/>
        <a:ext cx="2318172" cy="460112"/>
      </dsp:txXfrm>
    </dsp:sp>
    <dsp:sp modelId="{3D0DFF59-0C2D-4B3C-A70B-5C5E236EB11F}">
      <dsp:nvSpPr>
        <dsp:cNvPr id="0" name=""/>
        <dsp:cNvSpPr/>
      </dsp:nvSpPr>
      <dsp:spPr>
        <a:xfrm rot="5400000">
          <a:off x="2256305"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486B0C5-1065-4E06-B154-57F8265BCAA7}">
      <dsp:nvSpPr>
        <dsp:cNvPr id="0" name=""/>
        <dsp:cNvSpPr/>
      </dsp:nvSpPr>
      <dsp:spPr>
        <a:xfrm>
          <a:off x="2927468"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MX" sz="1900" kern="1200" dirty="0">
              <a:solidFill>
                <a:sysClr val="window" lastClr="FFFFFF"/>
              </a:solidFill>
              <a:latin typeface="Calibri" panose="020F0502020204030204"/>
              <a:ea typeface="+mn-ea"/>
              <a:cs typeface="+mn-cs"/>
            </a:rPr>
            <a:t>Se introduce de uno de uno todos los tubos para que  se pueda clasificar las dispersiones como coloides o como disoluciones verdaderas</a:t>
          </a:r>
        </a:p>
      </dsp:txBody>
      <dsp:txXfrm>
        <a:off x="2927468" y="407945"/>
        <a:ext cx="1765630" cy="2843968"/>
      </dsp:txXfrm>
    </dsp:sp>
    <dsp:sp modelId="{DC4DF3D9-DD30-40AD-9291-F9C3A9410371}">
      <dsp:nvSpPr>
        <dsp:cNvPr id="0" name=""/>
        <dsp:cNvSpPr/>
      </dsp:nvSpPr>
      <dsp:spPr>
        <a:xfrm>
          <a:off x="4906396" y="407945"/>
          <a:ext cx="2369973" cy="2843968"/>
        </a:xfrm>
        <a:prstGeom prst="roundRect">
          <a:avLst>
            <a:gd name="adj" fmla="val 5000"/>
          </a:avLst>
        </a:prstGeom>
        <a:solidFill>
          <a:srgbClr val="ED7D31">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MX" sz="2600" kern="1200" dirty="0">
              <a:solidFill>
                <a:sysClr val="window" lastClr="FFFFFF"/>
              </a:solidFill>
              <a:latin typeface="Calibri" panose="020F0502020204030204"/>
              <a:ea typeface="+mn-ea"/>
              <a:cs typeface="+mn-cs"/>
            </a:rPr>
            <a:t>4</a:t>
          </a:r>
        </a:p>
      </dsp:txBody>
      <dsp:txXfrm rot="16200000">
        <a:off x="3984307" y="1343915"/>
        <a:ext cx="2318172" cy="460112"/>
      </dsp:txXfrm>
    </dsp:sp>
    <dsp:sp modelId="{1C6D0383-B9FC-420F-9E40-5CB73E54F9D7}">
      <dsp:nvSpPr>
        <dsp:cNvPr id="0" name=""/>
        <dsp:cNvSpPr/>
      </dsp:nvSpPr>
      <dsp:spPr>
        <a:xfrm rot="5400000">
          <a:off x="4709228" y="2668738"/>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40000"/>
            </a:srgbClr>
          </a:solidFill>
          <a:prstDash val="solid"/>
          <a:miter lim="800000"/>
        </a:ln>
        <a:effectLst/>
      </dsp:spPr>
      <dsp:style>
        <a:lnRef idx="2">
          <a:scrgbClr r="0" g="0" b="0"/>
        </a:lnRef>
        <a:fillRef idx="1">
          <a:scrgbClr r="0" g="0" b="0"/>
        </a:fillRef>
        <a:effectRef idx="0">
          <a:scrgbClr r="0" g="0" b="0"/>
        </a:effectRef>
        <a:fontRef idx="minor"/>
      </dsp:style>
    </dsp:sp>
    <dsp:sp modelId="{43282059-1C7D-442C-9F1F-1378BB1DE385}">
      <dsp:nvSpPr>
        <dsp:cNvPr id="0" name=""/>
        <dsp:cNvSpPr/>
      </dsp:nvSpPr>
      <dsp:spPr>
        <a:xfrm>
          <a:off x="5380391" y="407945"/>
          <a:ext cx="1765630" cy="28439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MX" sz="1900" kern="1200" dirty="0">
              <a:solidFill>
                <a:sysClr val="window" lastClr="FFFFFF"/>
              </a:solidFill>
              <a:latin typeface="Calibri" panose="020F0502020204030204"/>
              <a:ea typeface="+mn-ea"/>
              <a:cs typeface="+mn-cs"/>
            </a:rPr>
            <a:t>Se agita el tubo 3 y rápidamente se extraen 3ml de la mezcla, los cuales se desechan en el lavabo. </a:t>
          </a:r>
        </a:p>
      </dsp:txBody>
      <dsp:txXfrm>
        <a:off x="5380391" y="407945"/>
        <a:ext cx="1765630" cy="2843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2EE2-94E6-4821-9949-847B01CA52DD}">
      <dsp:nvSpPr>
        <dsp:cNvPr id="0" name=""/>
        <dsp:cNvSpPr/>
      </dsp:nvSpPr>
      <dsp:spPr>
        <a:xfrm>
          <a:off x="0" y="0"/>
          <a:ext cx="6468535" cy="3055034"/>
        </a:xfrm>
        <a:prstGeom prst="roundRect">
          <a:avLst>
            <a:gd name="adj" fmla="val 5000"/>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r>
            <a:rPr lang="es-MX" sz="6500" b="1" kern="1200" dirty="0">
              <a:solidFill>
                <a:sysClr val="window" lastClr="FFFFFF"/>
              </a:solidFill>
              <a:latin typeface="Calibri" panose="020F0502020204030204"/>
              <a:ea typeface="+mn-ea"/>
              <a:cs typeface="+mn-cs"/>
            </a:rPr>
            <a:t>4</a:t>
          </a:r>
        </a:p>
      </dsp:txBody>
      <dsp:txXfrm rot="16200000">
        <a:off x="-586764" y="624656"/>
        <a:ext cx="2467235" cy="1255815"/>
      </dsp:txXfrm>
    </dsp:sp>
    <dsp:sp modelId="{296DA3FF-C6BC-4082-99ED-4537636730D7}">
      <dsp:nvSpPr>
        <dsp:cNvPr id="0" name=""/>
        <dsp:cNvSpPr/>
      </dsp:nvSpPr>
      <dsp:spPr>
        <a:xfrm>
          <a:off x="1293707" y="0"/>
          <a:ext cx="4819058" cy="30550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es-MX" sz="2700" b="1" kern="1200" dirty="0">
              <a:solidFill>
                <a:sysClr val="window" lastClr="FFFFFF"/>
              </a:solidFill>
              <a:latin typeface="Calibri" panose="020F0502020204030204"/>
              <a:ea typeface="+mn-ea"/>
              <a:cs typeface="+mn-cs"/>
            </a:rPr>
            <a:t>Se agitan suavemente y se compara la dispersión formada con los demás tubos observándolos en la caja atravesándolos con el rayo de luz. Se anotan en la bitácora con los cambios observados en el tubo 3. </a:t>
          </a:r>
        </a:p>
      </dsp:txBody>
      <dsp:txXfrm>
        <a:off x="1293707" y="0"/>
        <a:ext cx="4819058" cy="30550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 y="-8"/>
            <a:ext cx="2429758" cy="214571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2655770"/>
            <a:ext cx="5265000" cy="1546400"/>
          </a:xfrm>
          <a:prstGeom prst="rect">
            <a:avLst/>
          </a:prstGeom>
        </p:spPr>
        <p:txBody>
          <a:bodyPr spcFirstLastPara="1" wrap="square" lIns="91402" tIns="91402" rIns="91402" bIns="91402"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r>
              <a:rPr lang="es-ES" smtClean="0"/>
              <a:t>Haga clic para modificar el estilo de título del patrón</a:t>
            </a:r>
            <a:endParaRPr/>
          </a:p>
        </p:txBody>
      </p:sp>
      <p:grpSp>
        <p:nvGrpSpPr>
          <p:cNvPr id="24" name="Google Shape;24;p2"/>
          <p:cNvGrpSpPr/>
          <p:nvPr/>
        </p:nvGrpSpPr>
        <p:grpSpPr>
          <a:xfrm>
            <a:off x="4894953" y="-11"/>
            <a:ext cx="4252453" cy="6862421"/>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4" y="5146792"/>
            <a:ext cx="2429755" cy="1715616"/>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bottom pattern">
  <p:cSld name="Blank bottom pattern">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5142367"/>
            <a:ext cx="9143992" cy="1715628"/>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3"/>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3BA86367-C72F-49F4-AA77-AA41AEEEF6C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5"/>
            <a:ext cx="7772401"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4" indent="0" algn="ctr">
              <a:buNone/>
              <a:defRPr>
                <a:solidFill>
                  <a:schemeClr val="tx1">
                    <a:tint val="75000"/>
                  </a:schemeClr>
                </a:solidFill>
              </a:defRPr>
            </a:lvl2pPr>
            <a:lvl3pPr marL="914166" indent="0" algn="ctr">
              <a:buNone/>
              <a:defRPr>
                <a:solidFill>
                  <a:schemeClr val="tx1">
                    <a:tint val="75000"/>
                  </a:schemeClr>
                </a:solidFill>
              </a:defRPr>
            </a:lvl3pPr>
            <a:lvl4pPr marL="1371250" indent="0" algn="ctr">
              <a:buNone/>
              <a:defRPr>
                <a:solidFill>
                  <a:schemeClr val="tx1">
                    <a:tint val="75000"/>
                  </a:schemeClr>
                </a:solidFill>
              </a:defRPr>
            </a:lvl4pPr>
            <a:lvl5pPr marL="1828334" indent="0" algn="ctr">
              <a:buNone/>
              <a:defRPr>
                <a:solidFill>
                  <a:schemeClr val="tx1">
                    <a:tint val="75000"/>
                  </a:schemeClr>
                </a:solidFill>
              </a:defRPr>
            </a:lvl5pPr>
            <a:lvl6pPr marL="2285418" indent="0" algn="ctr">
              <a:buNone/>
              <a:defRPr>
                <a:solidFill>
                  <a:schemeClr val="tx1">
                    <a:tint val="75000"/>
                  </a:schemeClr>
                </a:solidFill>
              </a:defRPr>
            </a:lvl6pPr>
            <a:lvl7pPr marL="2742502" indent="0" algn="ctr">
              <a:buNone/>
              <a:defRPr>
                <a:solidFill>
                  <a:schemeClr val="tx1">
                    <a:tint val="75000"/>
                  </a:schemeClr>
                </a:solidFill>
              </a:defRPr>
            </a:lvl7pPr>
            <a:lvl8pPr marL="3199586" indent="0" algn="ctr">
              <a:buNone/>
              <a:defRPr>
                <a:solidFill>
                  <a:schemeClr val="tx1">
                    <a:tint val="75000"/>
                  </a:schemeClr>
                </a:solidFill>
              </a:defRPr>
            </a:lvl8pPr>
            <a:lvl9pPr marL="3656668"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2" y="6356360"/>
            <a:ext cx="2133600" cy="365125"/>
          </a:xfrm>
          <a:prstGeom prst="rect">
            <a:avLst/>
          </a:prstGeom>
        </p:spPr>
        <p:txBody>
          <a:bodyPr lIns="91417" tIns="45708" rIns="91417" bIns="45708"/>
          <a:lstStyle/>
          <a:p>
            <a:fld id="{27CE28F4-68B3-4DE6-937E-54184BC395DF}" type="datetimeFigureOut">
              <a:rPr lang="es-MX" smtClean="0"/>
              <a:t>04/06/2020</a:t>
            </a:fld>
            <a:endParaRPr lang="es-MX"/>
          </a:p>
        </p:txBody>
      </p:sp>
      <p:sp>
        <p:nvSpPr>
          <p:cNvPr id="5" name="4 Marcador de pie de página"/>
          <p:cNvSpPr>
            <a:spLocks noGrp="1"/>
          </p:cNvSpPr>
          <p:nvPr>
            <p:ph type="ftr" sz="quarter" idx="11"/>
          </p:nvPr>
        </p:nvSpPr>
        <p:spPr>
          <a:xfrm>
            <a:off x="3124201" y="6356360"/>
            <a:ext cx="2895600" cy="365125"/>
          </a:xfrm>
          <a:prstGeom prst="rect">
            <a:avLst/>
          </a:prstGeom>
        </p:spPr>
        <p:txBody>
          <a:bodyPr lIns="91417" tIns="45708" rIns="91417" bIns="45708"/>
          <a:lstStyle/>
          <a:p>
            <a:endParaRPr lang="es-MX"/>
          </a:p>
        </p:txBody>
      </p:sp>
      <p:sp>
        <p:nvSpPr>
          <p:cNvPr id="6" name="5 Marcador de número de diapositiva"/>
          <p:cNvSpPr>
            <a:spLocks noGrp="1"/>
          </p:cNvSpPr>
          <p:nvPr>
            <p:ph type="sldNum" sz="quarter" idx="12"/>
          </p:nvPr>
        </p:nvSpPr>
        <p:spPr/>
        <p:txBody>
          <a:bodyPr/>
          <a:lstStyle/>
          <a:p>
            <a:fld id="{3BA86367-C72F-49F4-AA77-AA41AEEEF6CE}" type="slidenum">
              <a:rPr lang="es-MX" smtClean="0"/>
              <a:t>‹Nº›</a:t>
            </a:fld>
            <a:endParaRPr lang="es-MX"/>
          </a:p>
        </p:txBody>
      </p:sp>
    </p:spTree>
    <p:extLst>
      <p:ext uri="{BB962C8B-B14F-4D97-AF65-F5344CB8AC3E}">
        <p14:creationId xmlns:p14="http://schemas.microsoft.com/office/powerpoint/2010/main" val="95919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6"/>
        <p:cNvGrpSpPr/>
        <p:nvPr/>
      </p:nvGrpSpPr>
      <p:grpSpPr>
        <a:xfrm>
          <a:off x="0" y="0"/>
          <a:ext cx="0" cy="0"/>
          <a:chOff x="0" y="0"/>
          <a:chExt cx="0" cy="0"/>
        </a:xfrm>
      </p:grpSpPr>
      <p:grpSp>
        <p:nvGrpSpPr>
          <p:cNvPr id="207" name="Google Shape;207;p5"/>
          <p:cNvGrpSpPr/>
          <p:nvPr/>
        </p:nvGrpSpPr>
        <p:grpSpPr>
          <a:xfrm>
            <a:off x="6714250" y="5146792"/>
            <a:ext cx="2429755" cy="1715616"/>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3" y="-12"/>
            <a:ext cx="3037587" cy="3003527"/>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8" y="1155369"/>
            <a:ext cx="6455699" cy="890800"/>
          </a:xfrm>
          <a:prstGeom prst="rect">
            <a:avLst/>
          </a:prstGeom>
        </p:spPr>
        <p:txBody>
          <a:bodyPr spcFirstLastPara="1" wrap="square" lIns="91402" tIns="91402" rIns="91402" bIns="91402"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s-ES" smtClean="0"/>
              <a:t>Haga clic para modificar el estilo de título del patrón</a:t>
            </a:r>
            <a:endParaRPr/>
          </a:p>
        </p:txBody>
      </p:sp>
      <p:sp>
        <p:nvSpPr>
          <p:cNvPr id="245" name="Google Shape;245;p5"/>
          <p:cNvSpPr txBox="1">
            <a:spLocks noGrp="1"/>
          </p:cNvSpPr>
          <p:nvPr>
            <p:ph type="body" idx="1"/>
          </p:nvPr>
        </p:nvSpPr>
        <p:spPr>
          <a:xfrm>
            <a:off x="1320028" y="2151032"/>
            <a:ext cx="6455699" cy="3870000"/>
          </a:xfrm>
          <a:prstGeom prst="rect">
            <a:avLst/>
          </a:prstGeom>
        </p:spPr>
        <p:txBody>
          <a:bodyPr spcFirstLastPara="1" wrap="square" lIns="91402" tIns="91402" rIns="91402" bIns="91402" anchor="t" anchorCtr="0">
            <a:noAutofit/>
          </a:bodyPr>
          <a:lstStyle>
            <a:lvl1pPr marL="457084" lvl="0" indent="-368207">
              <a:spcBef>
                <a:spcPts val="600"/>
              </a:spcBef>
              <a:spcAft>
                <a:spcPts val="0"/>
              </a:spcAft>
              <a:buSzPts val="2200"/>
              <a:buChar char="◂"/>
              <a:defRPr/>
            </a:lvl1pPr>
            <a:lvl2pPr marL="914166" lvl="1" indent="-368207">
              <a:spcBef>
                <a:spcPts val="0"/>
              </a:spcBef>
              <a:spcAft>
                <a:spcPts val="0"/>
              </a:spcAft>
              <a:buSzPts val="2200"/>
              <a:buChar char="◂"/>
              <a:defRPr/>
            </a:lvl2pPr>
            <a:lvl3pPr marL="1371250" lvl="2" indent="-368207">
              <a:spcBef>
                <a:spcPts val="0"/>
              </a:spcBef>
              <a:spcAft>
                <a:spcPts val="0"/>
              </a:spcAft>
              <a:buSzPts val="2200"/>
              <a:buChar char="◂"/>
              <a:defRPr/>
            </a:lvl3pPr>
            <a:lvl4pPr marL="1828334" lvl="3" indent="-368207">
              <a:spcBef>
                <a:spcPts val="0"/>
              </a:spcBef>
              <a:spcAft>
                <a:spcPts val="0"/>
              </a:spcAft>
              <a:buSzPts val="2200"/>
              <a:buChar char="◂"/>
              <a:defRPr/>
            </a:lvl4pPr>
            <a:lvl5pPr marL="2285418" lvl="4" indent="-368207">
              <a:spcBef>
                <a:spcPts val="0"/>
              </a:spcBef>
              <a:spcAft>
                <a:spcPts val="0"/>
              </a:spcAft>
              <a:buSzPts val="2200"/>
              <a:buChar char="○"/>
              <a:defRPr/>
            </a:lvl5pPr>
            <a:lvl6pPr marL="2742502" lvl="5" indent="-368207">
              <a:spcBef>
                <a:spcPts val="0"/>
              </a:spcBef>
              <a:spcAft>
                <a:spcPts val="0"/>
              </a:spcAft>
              <a:buSzPts val="2200"/>
              <a:buChar char="■"/>
              <a:defRPr/>
            </a:lvl6pPr>
            <a:lvl7pPr marL="3199586" lvl="6" indent="-368207">
              <a:spcBef>
                <a:spcPts val="0"/>
              </a:spcBef>
              <a:spcAft>
                <a:spcPts val="0"/>
              </a:spcAft>
              <a:buSzPts val="2200"/>
              <a:buChar char="●"/>
              <a:defRPr/>
            </a:lvl7pPr>
            <a:lvl8pPr marL="3656668" lvl="7" indent="-368207">
              <a:spcBef>
                <a:spcPts val="0"/>
              </a:spcBef>
              <a:spcAft>
                <a:spcPts val="0"/>
              </a:spcAft>
              <a:buSzPts val="2200"/>
              <a:buChar char="○"/>
              <a:defRPr/>
            </a:lvl8pPr>
            <a:lvl9pPr marL="4113752" lvl="8" indent="-368207">
              <a:spcBef>
                <a:spcPts val="0"/>
              </a:spcBef>
              <a:spcAft>
                <a:spcPts val="0"/>
              </a:spcAft>
              <a:buSzPts val="2200"/>
              <a:buChar char="■"/>
              <a:defRPr/>
            </a:lvl9pPr>
          </a:lstStyle>
          <a:p>
            <a:pPr lvl="0"/>
            <a:r>
              <a:rPr lang="es-ES" smtClean="0"/>
              <a:t>Haga clic para modificar el estilo de texto del patrón</a:t>
            </a:r>
          </a:p>
        </p:txBody>
      </p:sp>
      <p:sp>
        <p:nvSpPr>
          <p:cNvPr id="246" name="Google Shape;246;p5"/>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BA86367-C72F-49F4-AA77-AA41AEEEF6C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47"/>
        <p:cNvGrpSpPr/>
        <p:nvPr/>
      </p:nvGrpSpPr>
      <p:grpSpPr>
        <a:xfrm>
          <a:off x="0" y="0"/>
          <a:ext cx="0" cy="0"/>
          <a:chOff x="0" y="0"/>
          <a:chExt cx="0" cy="0"/>
        </a:xfrm>
      </p:grpSpPr>
      <p:grpSp>
        <p:nvGrpSpPr>
          <p:cNvPr id="248" name="Google Shape;248;p6"/>
          <p:cNvGrpSpPr/>
          <p:nvPr/>
        </p:nvGrpSpPr>
        <p:grpSpPr>
          <a:xfrm>
            <a:off x="4894954" y="-11"/>
            <a:ext cx="4251603" cy="6862421"/>
            <a:chOff x="4894945" y="-11"/>
            <a:chExt cx="4251603" cy="5146816"/>
          </a:xfrm>
        </p:grpSpPr>
        <p:sp>
          <p:nvSpPr>
            <p:cNvPr id="249" name="Google Shape;249;p6"/>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6"/>
          <p:cNvGrpSpPr/>
          <p:nvPr/>
        </p:nvGrpSpPr>
        <p:grpSpPr>
          <a:xfrm>
            <a:off x="-3" y="-8"/>
            <a:ext cx="2429758" cy="2145719"/>
            <a:chOff x="608719" y="-11"/>
            <a:chExt cx="2429759" cy="1609289"/>
          </a:xfrm>
        </p:grpSpPr>
        <p:sp>
          <p:nvSpPr>
            <p:cNvPr id="287" name="Google Shape;287;p6"/>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txBox="1">
            <a:spLocks noGrp="1"/>
          </p:cNvSpPr>
          <p:nvPr>
            <p:ph type="title"/>
          </p:nvPr>
        </p:nvSpPr>
        <p:spPr>
          <a:xfrm>
            <a:off x="742725" y="2203667"/>
            <a:ext cx="3892200" cy="685200"/>
          </a:xfrm>
          <a:prstGeom prst="rect">
            <a:avLst/>
          </a:prstGeom>
        </p:spPr>
        <p:txBody>
          <a:bodyPr spcFirstLastPara="1" wrap="square" lIns="91402" tIns="91402" rIns="91402" bIns="91402"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s-ES" smtClean="0"/>
              <a:t>Haga clic para modificar el estilo de título del patrón</a:t>
            </a:r>
            <a:endParaRPr/>
          </a:p>
        </p:txBody>
      </p:sp>
      <p:sp>
        <p:nvSpPr>
          <p:cNvPr id="300" name="Google Shape;300;p6"/>
          <p:cNvSpPr txBox="1">
            <a:spLocks noGrp="1"/>
          </p:cNvSpPr>
          <p:nvPr>
            <p:ph type="body" idx="1"/>
          </p:nvPr>
        </p:nvSpPr>
        <p:spPr>
          <a:xfrm>
            <a:off x="742725" y="2969639"/>
            <a:ext cx="3892200" cy="2977200"/>
          </a:xfrm>
          <a:prstGeom prst="rect">
            <a:avLst/>
          </a:prstGeom>
        </p:spPr>
        <p:txBody>
          <a:bodyPr spcFirstLastPara="1" wrap="square" lIns="91402" tIns="91402" rIns="91402" bIns="91402" anchor="t" anchorCtr="0">
            <a:noAutofit/>
          </a:bodyPr>
          <a:lstStyle>
            <a:lvl1pPr marL="457084" lvl="0" indent="-355510" rtl="0">
              <a:spcBef>
                <a:spcPts val="600"/>
              </a:spcBef>
              <a:spcAft>
                <a:spcPts val="0"/>
              </a:spcAft>
              <a:buSzPts val="2000"/>
              <a:buChar char="◂"/>
              <a:defRPr sz="2000"/>
            </a:lvl1pPr>
            <a:lvl2pPr marL="914166" lvl="1" indent="-355510" rtl="0">
              <a:spcBef>
                <a:spcPts val="0"/>
              </a:spcBef>
              <a:spcAft>
                <a:spcPts val="0"/>
              </a:spcAft>
              <a:buSzPts val="2000"/>
              <a:buChar char="◂"/>
              <a:defRPr sz="2000"/>
            </a:lvl2pPr>
            <a:lvl3pPr marL="1371250" lvl="2" indent="-355510" rtl="0">
              <a:spcBef>
                <a:spcPts val="0"/>
              </a:spcBef>
              <a:spcAft>
                <a:spcPts val="0"/>
              </a:spcAft>
              <a:buSzPts val="2000"/>
              <a:buChar char="◂"/>
              <a:defRPr sz="2000"/>
            </a:lvl3pPr>
            <a:lvl4pPr marL="1828334" lvl="3" indent="-355510" rtl="0">
              <a:spcBef>
                <a:spcPts val="0"/>
              </a:spcBef>
              <a:spcAft>
                <a:spcPts val="0"/>
              </a:spcAft>
              <a:buSzPts val="2000"/>
              <a:buChar char="◂"/>
              <a:defRPr sz="2000"/>
            </a:lvl4pPr>
            <a:lvl5pPr marL="2285418" lvl="4" indent="-355510" rtl="0">
              <a:spcBef>
                <a:spcPts val="0"/>
              </a:spcBef>
              <a:spcAft>
                <a:spcPts val="0"/>
              </a:spcAft>
              <a:buSzPts val="2000"/>
              <a:buChar char="○"/>
              <a:defRPr sz="2000"/>
            </a:lvl5pPr>
            <a:lvl6pPr marL="2742502" lvl="5" indent="-355510" rtl="0">
              <a:spcBef>
                <a:spcPts val="0"/>
              </a:spcBef>
              <a:spcAft>
                <a:spcPts val="0"/>
              </a:spcAft>
              <a:buSzPts val="2000"/>
              <a:buChar char="■"/>
              <a:defRPr sz="2000"/>
            </a:lvl6pPr>
            <a:lvl7pPr marL="3199586" lvl="6" indent="-355510" rtl="0">
              <a:spcBef>
                <a:spcPts val="0"/>
              </a:spcBef>
              <a:spcAft>
                <a:spcPts val="0"/>
              </a:spcAft>
              <a:buSzPts val="2000"/>
              <a:buChar char="●"/>
              <a:defRPr sz="2000"/>
            </a:lvl7pPr>
            <a:lvl8pPr marL="3656668" lvl="7" indent="-355510" rtl="0">
              <a:spcBef>
                <a:spcPts val="0"/>
              </a:spcBef>
              <a:spcAft>
                <a:spcPts val="0"/>
              </a:spcAft>
              <a:buSzPts val="2000"/>
              <a:buChar char="○"/>
              <a:defRPr sz="2000"/>
            </a:lvl8pPr>
            <a:lvl9pPr marL="4113752" lvl="8" indent="-355510" rtl="0">
              <a:spcBef>
                <a:spcPts val="0"/>
              </a:spcBef>
              <a:spcAft>
                <a:spcPts val="0"/>
              </a:spcAft>
              <a:buSzPts val="2000"/>
              <a:buChar char="■"/>
              <a:defRPr sz="2000"/>
            </a:lvl9pPr>
          </a:lstStyle>
          <a:p>
            <a:pPr lvl="0"/>
            <a:r>
              <a:rPr lang="es-ES" smtClean="0"/>
              <a:t>Haga clic para modificar el estilo de texto del patrón</a:t>
            </a:r>
          </a:p>
        </p:txBody>
      </p:sp>
      <p:sp>
        <p:nvSpPr>
          <p:cNvPr id="301" name="Google Shape;301;p6"/>
          <p:cNvSpPr txBox="1">
            <a:spLocks noGrp="1"/>
          </p:cNvSpPr>
          <p:nvPr>
            <p:ph type="sldNum" idx="12"/>
          </p:nvPr>
        </p:nvSpPr>
        <p:spPr>
          <a:xfrm>
            <a:off x="8556788" y="6333138"/>
            <a:ext cx="548700" cy="524800"/>
          </a:xfrm>
          <a:prstGeom prst="rect">
            <a:avLst/>
          </a:prstGeom>
          <a:noFill/>
        </p:spPr>
        <p:txBody>
          <a:bodyPr spcFirstLastPara="1" wrap="square" lIns="91402" tIns="91402" rIns="91402" bIns="91402"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A86367-C72F-49F4-AA77-AA41AEEEF6CE}" type="slidenum">
              <a:rPr lang="es-MX" smtClean="0"/>
              <a:t>‹Nº›</a:t>
            </a:fld>
            <a:endParaRPr lang="es-MX"/>
          </a:p>
        </p:txBody>
      </p:sp>
      <p:sp>
        <p:nvSpPr>
          <p:cNvPr id="302" name="Google Shape;302;p6"/>
          <p:cNvSpPr/>
          <p:nvPr/>
        </p:nvSpPr>
        <p:spPr>
          <a:xfrm>
            <a:off x="8538692" y="6434662"/>
            <a:ext cx="607856" cy="427748"/>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02" tIns="91402" rIns="91402" bIns="91402"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3"/>
        <p:cNvGrpSpPr/>
        <p:nvPr/>
      </p:nvGrpSpPr>
      <p:grpSpPr>
        <a:xfrm>
          <a:off x="0" y="0"/>
          <a:ext cx="0" cy="0"/>
          <a:chOff x="0" y="0"/>
          <a:chExt cx="0" cy="0"/>
        </a:xfrm>
      </p:grpSpPr>
      <p:grpSp>
        <p:nvGrpSpPr>
          <p:cNvPr id="304" name="Google Shape;304;p7"/>
          <p:cNvGrpSpPr/>
          <p:nvPr/>
        </p:nvGrpSpPr>
        <p:grpSpPr>
          <a:xfrm>
            <a:off x="893" y="-12"/>
            <a:ext cx="3037587" cy="3003527"/>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50" y="5146792"/>
            <a:ext cx="2429755" cy="1715616"/>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8" y="1155369"/>
            <a:ext cx="6455699" cy="890800"/>
          </a:xfrm>
          <a:prstGeom prst="rect">
            <a:avLst/>
          </a:prstGeom>
        </p:spPr>
        <p:txBody>
          <a:bodyPr spcFirstLastPara="1" wrap="square" lIns="91402" tIns="91402" rIns="91402" bIns="91402"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s-ES" smtClean="0"/>
              <a:t>Haga clic para modificar el estilo de título del patrón</a:t>
            </a:r>
            <a:endParaRPr/>
          </a:p>
        </p:txBody>
      </p:sp>
      <p:sp>
        <p:nvSpPr>
          <p:cNvPr id="342" name="Google Shape;342;p7"/>
          <p:cNvSpPr txBox="1">
            <a:spLocks noGrp="1"/>
          </p:cNvSpPr>
          <p:nvPr>
            <p:ph type="body" idx="1"/>
          </p:nvPr>
        </p:nvSpPr>
        <p:spPr>
          <a:xfrm>
            <a:off x="1320027" y="2110168"/>
            <a:ext cx="3133500" cy="3940400"/>
          </a:xfrm>
          <a:prstGeom prst="rect">
            <a:avLst/>
          </a:prstGeom>
        </p:spPr>
        <p:txBody>
          <a:bodyPr spcFirstLastPara="1" wrap="square" lIns="91402" tIns="91402" rIns="91402" bIns="91402" anchor="t" anchorCtr="0">
            <a:noAutofit/>
          </a:bodyPr>
          <a:lstStyle>
            <a:lvl1pPr marL="457084" lvl="0" indent="-342813">
              <a:spcBef>
                <a:spcPts val="600"/>
              </a:spcBef>
              <a:spcAft>
                <a:spcPts val="0"/>
              </a:spcAft>
              <a:buSzPts val="1800"/>
              <a:buChar char="◂"/>
              <a:defRPr sz="1800"/>
            </a:lvl1pPr>
            <a:lvl2pPr marL="914166" lvl="1" indent="-342813">
              <a:spcBef>
                <a:spcPts val="0"/>
              </a:spcBef>
              <a:spcAft>
                <a:spcPts val="0"/>
              </a:spcAft>
              <a:buSzPts val="1800"/>
              <a:buChar char="◂"/>
              <a:defRPr sz="1800"/>
            </a:lvl2pPr>
            <a:lvl3pPr marL="1371250" lvl="2" indent="-342813">
              <a:spcBef>
                <a:spcPts val="0"/>
              </a:spcBef>
              <a:spcAft>
                <a:spcPts val="0"/>
              </a:spcAft>
              <a:buSzPts val="1800"/>
              <a:buChar char="◂"/>
              <a:defRPr sz="1800"/>
            </a:lvl3pPr>
            <a:lvl4pPr marL="1828334" lvl="3" indent="-342813">
              <a:spcBef>
                <a:spcPts val="0"/>
              </a:spcBef>
              <a:spcAft>
                <a:spcPts val="0"/>
              </a:spcAft>
              <a:buSzPts val="1800"/>
              <a:buChar char="◂"/>
              <a:defRPr sz="1800"/>
            </a:lvl4pPr>
            <a:lvl5pPr marL="2285418" lvl="4" indent="-342813">
              <a:spcBef>
                <a:spcPts val="0"/>
              </a:spcBef>
              <a:spcAft>
                <a:spcPts val="0"/>
              </a:spcAft>
              <a:buSzPts val="1800"/>
              <a:buChar char="○"/>
              <a:defRPr sz="1800"/>
            </a:lvl5pPr>
            <a:lvl6pPr marL="2742502" lvl="5" indent="-342813">
              <a:spcBef>
                <a:spcPts val="0"/>
              </a:spcBef>
              <a:spcAft>
                <a:spcPts val="0"/>
              </a:spcAft>
              <a:buSzPts val="1800"/>
              <a:buChar char="■"/>
              <a:defRPr sz="1800"/>
            </a:lvl6pPr>
            <a:lvl7pPr marL="3199586" lvl="6" indent="-342813">
              <a:spcBef>
                <a:spcPts val="0"/>
              </a:spcBef>
              <a:spcAft>
                <a:spcPts val="0"/>
              </a:spcAft>
              <a:buSzPts val="1800"/>
              <a:buChar char="●"/>
              <a:defRPr sz="1800"/>
            </a:lvl7pPr>
            <a:lvl8pPr marL="3656668" lvl="7" indent="-342813">
              <a:spcBef>
                <a:spcPts val="0"/>
              </a:spcBef>
              <a:spcAft>
                <a:spcPts val="0"/>
              </a:spcAft>
              <a:buSzPts val="1800"/>
              <a:buChar char="○"/>
              <a:defRPr sz="1800"/>
            </a:lvl8pPr>
            <a:lvl9pPr marL="4113752" lvl="8" indent="-342813">
              <a:spcBef>
                <a:spcPts val="0"/>
              </a:spcBef>
              <a:spcAft>
                <a:spcPts val="0"/>
              </a:spcAft>
              <a:buSzPts val="1800"/>
              <a:buChar char="■"/>
              <a:defRPr sz="1800"/>
            </a:lvl9pPr>
          </a:lstStyle>
          <a:p>
            <a:pPr lvl="0"/>
            <a:r>
              <a:rPr lang="es-ES" smtClean="0"/>
              <a:t>Haga clic para modificar el estilo de texto del patrón</a:t>
            </a:r>
          </a:p>
        </p:txBody>
      </p:sp>
      <p:sp>
        <p:nvSpPr>
          <p:cNvPr id="343" name="Google Shape;343;p7"/>
          <p:cNvSpPr txBox="1">
            <a:spLocks noGrp="1"/>
          </p:cNvSpPr>
          <p:nvPr>
            <p:ph type="body" idx="2"/>
          </p:nvPr>
        </p:nvSpPr>
        <p:spPr>
          <a:xfrm>
            <a:off x="4642179" y="2110168"/>
            <a:ext cx="3133500" cy="3940400"/>
          </a:xfrm>
          <a:prstGeom prst="rect">
            <a:avLst/>
          </a:prstGeom>
        </p:spPr>
        <p:txBody>
          <a:bodyPr spcFirstLastPara="1" wrap="square" lIns="91402" tIns="91402" rIns="91402" bIns="91402" anchor="t" anchorCtr="0">
            <a:noAutofit/>
          </a:bodyPr>
          <a:lstStyle>
            <a:lvl1pPr marL="457084" lvl="0" indent="-342813">
              <a:spcBef>
                <a:spcPts val="600"/>
              </a:spcBef>
              <a:spcAft>
                <a:spcPts val="0"/>
              </a:spcAft>
              <a:buSzPts val="1800"/>
              <a:buChar char="◂"/>
              <a:defRPr sz="1800"/>
            </a:lvl1pPr>
            <a:lvl2pPr marL="914166" lvl="1" indent="-342813">
              <a:spcBef>
                <a:spcPts val="0"/>
              </a:spcBef>
              <a:spcAft>
                <a:spcPts val="0"/>
              </a:spcAft>
              <a:buSzPts val="1800"/>
              <a:buChar char="◂"/>
              <a:defRPr sz="1800"/>
            </a:lvl2pPr>
            <a:lvl3pPr marL="1371250" lvl="2" indent="-342813">
              <a:spcBef>
                <a:spcPts val="0"/>
              </a:spcBef>
              <a:spcAft>
                <a:spcPts val="0"/>
              </a:spcAft>
              <a:buSzPts val="1800"/>
              <a:buChar char="◂"/>
              <a:defRPr sz="1800"/>
            </a:lvl3pPr>
            <a:lvl4pPr marL="1828334" lvl="3" indent="-342813">
              <a:spcBef>
                <a:spcPts val="0"/>
              </a:spcBef>
              <a:spcAft>
                <a:spcPts val="0"/>
              </a:spcAft>
              <a:buSzPts val="1800"/>
              <a:buChar char="◂"/>
              <a:defRPr sz="1800"/>
            </a:lvl4pPr>
            <a:lvl5pPr marL="2285418" lvl="4" indent="-342813">
              <a:spcBef>
                <a:spcPts val="0"/>
              </a:spcBef>
              <a:spcAft>
                <a:spcPts val="0"/>
              </a:spcAft>
              <a:buSzPts val="1800"/>
              <a:buChar char="○"/>
              <a:defRPr sz="1800"/>
            </a:lvl5pPr>
            <a:lvl6pPr marL="2742502" lvl="5" indent="-342813">
              <a:spcBef>
                <a:spcPts val="0"/>
              </a:spcBef>
              <a:spcAft>
                <a:spcPts val="0"/>
              </a:spcAft>
              <a:buSzPts val="1800"/>
              <a:buChar char="■"/>
              <a:defRPr sz="1800"/>
            </a:lvl6pPr>
            <a:lvl7pPr marL="3199586" lvl="6" indent="-342813">
              <a:spcBef>
                <a:spcPts val="0"/>
              </a:spcBef>
              <a:spcAft>
                <a:spcPts val="0"/>
              </a:spcAft>
              <a:buSzPts val="1800"/>
              <a:buChar char="●"/>
              <a:defRPr sz="1800"/>
            </a:lvl7pPr>
            <a:lvl8pPr marL="3656668" lvl="7" indent="-342813">
              <a:spcBef>
                <a:spcPts val="0"/>
              </a:spcBef>
              <a:spcAft>
                <a:spcPts val="0"/>
              </a:spcAft>
              <a:buSzPts val="1800"/>
              <a:buChar char="○"/>
              <a:defRPr sz="1800"/>
            </a:lvl8pPr>
            <a:lvl9pPr marL="4113752" lvl="8" indent="-342813">
              <a:spcBef>
                <a:spcPts val="0"/>
              </a:spcBef>
              <a:spcAft>
                <a:spcPts val="0"/>
              </a:spcAft>
              <a:buSzPts val="1800"/>
              <a:buChar char="■"/>
              <a:defRPr sz="1800"/>
            </a:lvl9pPr>
          </a:lstStyle>
          <a:p>
            <a:pPr lvl="0"/>
            <a:r>
              <a:rPr lang="es-ES" smtClean="0"/>
              <a:t>Haga clic para modificar el estilo de texto del patrón</a:t>
            </a:r>
          </a:p>
        </p:txBody>
      </p:sp>
      <p:sp>
        <p:nvSpPr>
          <p:cNvPr id="344" name="Google Shape;344;p7"/>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BA86367-C72F-49F4-AA77-AA41AEEEF6CE}"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45"/>
        <p:cNvGrpSpPr/>
        <p:nvPr/>
      </p:nvGrpSpPr>
      <p:grpSpPr>
        <a:xfrm>
          <a:off x="0" y="0"/>
          <a:ext cx="0" cy="0"/>
          <a:chOff x="0" y="0"/>
          <a:chExt cx="0" cy="0"/>
        </a:xfrm>
      </p:grpSpPr>
      <p:grpSp>
        <p:nvGrpSpPr>
          <p:cNvPr id="346" name="Google Shape;346;p8"/>
          <p:cNvGrpSpPr/>
          <p:nvPr/>
        </p:nvGrpSpPr>
        <p:grpSpPr>
          <a:xfrm>
            <a:off x="6714250" y="5146792"/>
            <a:ext cx="2429755" cy="1715616"/>
            <a:chOff x="6714243" y="3860093"/>
            <a:chExt cx="2429755" cy="1286712"/>
          </a:xfrm>
        </p:grpSpPr>
        <p:sp>
          <p:nvSpPr>
            <p:cNvPr id="347" name="Google Shape;347;p8"/>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8"/>
          <p:cNvGrpSpPr/>
          <p:nvPr/>
        </p:nvGrpSpPr>
        <p:grpSpPr>
          <a:xfrm>
            <a:off x="893" y="-12"/>
            <a:ext cx="3037587" cy="3003527"/>
            <a:chOff x="892" y="-11"/>
            <a:chExt cx="3037586" cy="2252645"/>
          </a:xfrm>
        </p:grpSpPr>
        <p:sp>
          <p:nvSpPr>
            <p:cNvPr id="360" name="Google Shape;360;p8"/>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8"/>
          <p:cNvSpPr txBox="1">
            <a:spLocks noGrp="1"/>
          </p:cNvSpPr>
          <p:nvPr>
            <p:ph type="title"/>
          </p:nvPr>
        </p:nvSpPr>
        <p:spPr>
          <a:xfrm>
            <a:off x="1320028" y="1155369"/>
            <a:ext cx="6455699" cy="890800"/>
          </a:xfrm>
          <a:prstGeom prst="rect">
            <a:avLst/>
          </a:prstGeom>
        </p:spPr>
        <p:txBody>
          <a:bodyPr spcFirstLastPara="1" wrap="square" lIns="91402" tIns="91402" rIns="91402" bIns="91402"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s-ES" smtClean="0"/>
              <a:t>Haga clic para modificar el estilo de título del patrón</a:t>
            </a:r>
            <a:endParaRPr/>
          </a:p>
        </p:txBody>
      </p:sp>
      <p:sp>
        <p:nvSpPr>
          <p:cNvPr id="384" name="Google Shape;384;p8"/>
          <p:cNvSpPr txBox="1">
            <a:spLocks noGrp="1"/>
          </p:cNvSpPr>
          <p:nvPr>
            <p:ph type="body" idx="1"/>
          </p:nvPr>
        </p:nvSpPr>
        <p:spPr>
          <a:xfrm>
            <a:off x="1320026" y="2465434"/>
            <a:ext cx="2080800" cy="3542000"/>
          </a:xfrm>
          <a:prstGeom prst="rect">
            <a:avLst/>
          </a:prstGeom>
        </p:spPr>
        <p:txBody>
          <a:bodyPr spcFirstLastPara="1" wrap="square" lIns="91402" tIns="91402" rIns="91402" bIns="91402" anchor="t" anchorCtr="0">
            <a:noAutofit/>
          </a:bodyPr>
          <a:lstStyle>
            <a:lvl1pPr marL="457084" lvl="0" indent="-330116" rtl="0">
              <a:spcBef>
                <a:spcPts val="600"/>
              </a:spcBef>
              <a:spcAft>
                <a:spcPts val="0"/>
              </a:spcAft>
              <a:buSzPts val="1600"/>
              <a:buChar char="◂"/>
              <a:defRPr sz="1600"/>
            </a:lvl1pPr>
            <a:lvl2pPr marL="914166" lvl="1" indent="-330116" rtl="0">
              <a:spcBef>
                <a:spcPts val="0"/>
              </a:spcBef>
              <a:spcAft>
                <a:spcPts val="0"/>
              </a:spcAft>
              <a:buSzPts val="1600"/>
              <a:buChar char="◂"/>
              <a:defRPr sz="1600"/>
            </a:lvl2pPr>
            <a:lvl3pPr marL="1371250" lvl="2" indent="-330116" rtl="0">
              <a:spcBef>
                <a:spcPts val="0"/>
              </a:spcBef>
              <a:spcAft>
                <a:spcPts val="0"/>
              </a:spcAft>
              <a:buSzPts val="1600"/>
              <a:buChar char="◂"/>
              <a:defRPr sz="1600"/>
            </a:lvl3pPr>
            <a:lvl4pPr marL="1828334" lvl="3" indent="-330116" rtl="0">
              <a:spcBef>
                <a:spcPts val="0"/>
              </a:spcBef>
              <a:spcAft>
                <a:spcPts val="0"/>
              </a:spcAft>
              <a:buSzPts val="1600"/>
              <a:buChar char="◂"/>
              <a:defRPr sz="1600"/>
            </a:lvl4pPr>
            <a:lvl5pPr marL="2285418" lvl="4" indent="-330116" rtl="0">
              <a:spcBef>
                <a:spcPts val="0"/>
              </a:spcBef>
              <a:spcAft>
                <a:spcPts val="0"/>
              </a:spcAft>
              <a:buSzPts val="1600"/>
              <a:buChar char="○"/>
              <a:defRPr sz="1600"/>
            </a:lvl5pPr>
            <a:lvl6pPr marL="2742502" lvl="5" indent="-330116" rtl="0">
              <a:spcBef>
                <a:spcPts val="0"/>
              </a:spcBef>
              <a:spcAft>
                <a:spcPts val="0"/>
              </a:spcAft>
              <a:buSzPts val="1600"/>
              <a:buChar char="■"/>
              <a:defRPr sz="1600"/>
            </a:lvl6pPr>
            <a:lvl7pPr marL="3199586" lvl="6" indent="-330116" rtl="0">
              <a:spcBef>
                <a:spcPts val="0"/>
              </a:spcBef>
              <a:spcAft>
                <a:spcPts val="0"/>
              </a:spcAft>
              <a:buSzPts val="1600"/>
              <a:buChar char="●"/>
              <a:defRPr sz="1600"/>
            </a:lvl7pPr>
            <a:lvl8pPr marL="3656668" lvl="7" indent="-330116" rtl="0">
              <a:spcBef>
                <a:spcPts val="0"/>
              </a:spcBef>
              <a:spcAft>
                <a:spcPts val="0"/>
              </a:spcAft>
              <a:buSzPts val="1600"/>
              <a:buChar char="○"/>
              <a:defRPr sz="1600"/>
            </a:lvl8pPr>
            <a:lvl9pPr marL="4113752" lvl="8" indent="-330116" rtl="0">
              <a:spcBef>
                <a:spcPts val="0"/>
              </a:spcBef>
              <a:spcAft>
                <a:spcPts val="0"/>
              </a:spcAft>
              <a:buSzPts val="1600"/>
              <a:buChar char="■"/>
              <a:defRPr sz="1600"/>
            </a:lvl9pPr>
          </a:lstStyle>
          <a:p>
            <a:pPr lvl="0"/>
            <a:r>
              <a:rPr lang="es-ES" smtClean="0"/>
              <a:t>Haga clic para modificar el estilo de texto del patrón</a:t>
            </a:r>
          </a:p>
        </p:txBody>
      </p:sp>
      <p:sp>
        <p:nvSpPr>
          <p:cNvPr id="385" name="Google Shape;385;p8"/>
          <p:cNvSpPr txBox="1">
            <a:spLocks noGrp="1"/>
          </p:cNvSpPr>
          <p:nvPr>
            <p:ph type="body" idx="2"/>
          </p:nvPr>
        </p:nvSpPr>
        <p:spPr>
          <a:xfrm>
            <a:off x="3507464" y="2465434"/>
            <a:ext cx="2080800" cy="3542000"/>
          </a:xfrm>
          <a:prstGeom prst="rect">
            <a:avLst/>
          </a:prstGeom>
        </p:spPr>
        <p:txBody>
          <a:bodyPr spcFirstLastPara="1" wrap="square" lIns="91402" tIns="91402" rIns="91402" bIns="91402" anchor="t" anchorCtr="0">
            <a:noAutofit/>
          </a:bodyPr>
          <a:lstStyle>
            <a:lvl1pPr marL="457084" lvl="0" indent="-330116" rtl="0">
              <a:spcBef>
                <a:spcPts val="600"/>
              </a:spcBef>
              <a:spcAft>
                <a:spcPts val="0"/>
              </a:spcAft>
              <a:buSzPts val="1600"/>
              <a:buChar char="◂"/>
              <a:defRPr sz="1600"/>
            </a:lvl1pPr>
            <a:lvl2pPr marL="914166" lvl="1" indent="-330116" rtl="0">
              <a:spcBef>
                <a:spcPts val="0"/>
              </a:spcBef>
              <a:spcAft>
                <a:spcPts val="0"/>
              </a:spcAft>
              <a:buSzPts val="1600"/>
              <a:buChar char="◂"/>
              <a:defRPr sz="1600"/>
            </a:lvl2pPr>
            <a:lvl3pPr marL="1371250" lvl="2" indent="-330116" rtl="0">
              <a:spcBef>
                <a:spcPts val="0"/>
              </a:spcBef>
              <a:spcAft>
                <a:spcPts val="0"/>
              </a:spcAft>
              <a:buSzPts val="1600"/>
              <a:buChar char="◂"/>
              <a:defRPr sz="1600"/>
            </a:lvl3pPr>
            <a:lvl4pPr marL="1828334" lvl="3" indent="-330116" rtl="0">
              <a:spcBef>
                <a:spcPts val="0"/>
              </a:spcBef>
              <a:spcAft>
                <a:spcPts val="0"/>
              </a:spcAft>
              <a:buSzPts val="1600"/>
              <a:buChar char="◂"/>
              <a:defRPr sz="1600"/>
            </a:lvl4pPr>
            <a:lvl5pPr marL="2285418" lvl="4" indent="-330116" rtl="0">
              <a:spcBef>
                <a:spcPts val="0"/>
              </a:spcBef>
              <a:spcAft>
                <a:spcPts val="0"/>
              </a:spcAft>
              <a:buSzPts val="1600"/>
              <a:buChar char="○"/>
              <a:defRPr sz="1600"/>
            </a:lvl5pPr>
            <a:lvl6pPr marL="2742502" lvl="5" indent="-330116" rtl="0">
              <a:spcBef>
                <a:spcPts val="0"/>
              </a:spcBef>
              <a:spcAft>
                <a:spcPts val="0"/>
              </a:spcAft>
              <a:buSzPts val="1600"/>
              <a:buChar char="■"/>
              <a:defRPr sz="1600"/>
            </a:lvl6pPr>
            <a:lvl7pPr marL="3199586" lvl="6" indent="-330116" rtl="0">
              <a:spcBef>
                <a:spcPts val="0"/>
              </a:spcBef>
              <a:spcAft>
                <a:spcPts val="0"/>
              </a:spcAft>
              <a:buSzPts val="1600"/>
              <a:buChar char="●"/>
              <a:defRPr sz="1600"/>
            </a:lvl7pPr>
            <a:lvl8pPr marL="3656668" lvl="7" indent="-330116" rtl="0">
              <a:spcBef>
                <a:spcPts val="0"/>
              </a:spcBef>
              <a:spcAft>
                <a:spcPts val="0"/>
              </a:spcAft>
              <a:buSzPts val="1600"/>
              <a:buChar char="○"/>
              <a:defRPr sz="1600"/>
            </a:lvl8pPr>
            <a:lvl9pPr marL="4113752" lvl="8" indent="-330116" rtl="0">
              <a:spcBef>
                <a:spcPts val="0"/>
              </a:spcBef>
              <a:spcAft>
                <a:spcPts val="0"/>
              </a:spcAft>
              <a:buSzPts val="1600"/>
              <a:buChar char="■"/>
              <a:defRPr sz="1600"/>
            </a:lvl9pPr>
          </a:lstStyle>
          <a:p>
            <a:pPr lvl="0"/>
            <a:r>
              <a:rPr lang="es-ES" smtClean="0"/>
              <a:t>Haga clic para modificar el estilo de texto del patrón</a:t>
            </a:r>
          </a:p>
        </p:txBody>
      </p:sp>
      <p:sp>
        <p:nvSpPr>
          <p:cNvPr id="386" name="Google Shape;386;p8"/>
          <p:cNvSpPr txBox="1">
            <a:spLocks noGrp="1"/>
          </p:cNvSpPr>
          <p:nvPr>
            <p:ph type="body" idx="3"/>
          </p:nvPr>
        </p:nvSpPr>
        <p:spPr>
          <a:xfrm>
            <a:off x="5694901" y="2465434"/>
            <a:ext cx="2080800" cy="3542000"/>
          </a:xfrm>
          <a:prstGeom prst="rect">
            <a:avLst/>
          </a:prstGeom>
        </p:spPr>
        <p:txBody>
          <a:bodyPr spcFirstLastPara="1" wrap="square" lIns="91402" tIns="91402" rIns="91402" bIns="91402" anchor="t" anchorCtr="0">
            <a:noAutofit/>
          </a:bodyPr>
          <a:lstStyle>
            <a:lvl1pPr marL="457084" lvl="0" indent="-330116" rtl="0">
              <a:spcBef>
                <a:spcPts val="600"/>
              </a:spcBef>
              <a:spcAft>
                <a:spcPts val="0"/>
              </a:spcAft>
              <a:buSzPts val="1600"/>
              <a:buChar char="◂"/>
              <a:defRPr sz="1600"/>
            </a:lvl1pPr>
            <a:lvl2pPr marL="914166" lvl="1" indent="-330116" rtl="0">
              <a:spcBef>
                <a:spcPts val="0"/>
              </a:spcBef>
              <a:spcAft>
                <a:spcPts val="0"/>
              </a:spcAft>
              <a:buSzPts val="1600"/>
              <a:buChar char="◂"/>
              <a:defRPr sz="1600"/>
            </a:lvl2pPr>
            <a:lvl3pPr marL="1371250" lvl="2" indent="-330116" rtl="0">
              <a:spcBef>
                <a:spcPts val="0"/>
              </a:spcBef>
              <a:spcAft>
                <a:spcPts val="0"/>
              </a:spcAft>
              <a:buSzPts val="1600"/>
              <a:buChar char="◂"/>
              <a:defRPr sz="1600"/>
            </a:lvl3pPr>
            <a:lvl4pPr marL="1828334" lvl="3" indent="-330116" rtl="0">
              <a:spcBef>
                <a:spcPts val="0"/>
              </a:spcBef>
              <a:spcAft>
                <a:spcPts val="0"/>
              </a:spcAft>
              <a:buSzPts val="1600"/>
              <a:buChar char="◂"/>
              <a:defRPr sz="1600"/>
            </a:lvl4pPr>
            <a:lvl5pPr marL="2285418" lvl="4" indent="-330116" rtl="0">
              <a:spcBef>
                <a:spcPts val="0"/>
              </a:spcBef>
              <a:spcAft>
                <a:spcPts val="0"/>
              </a:spcAft>
              <a:buSzPts val="1600"/>
              <a:buChar char="○"/>
              <a:defRPr sz="1600"/>
            </a:lvl5pPr>
            <a:lvl6pPr marL="2742502" lvl="5" indent="-330116" rtl="0">
              <a:spcBef>
                <a:spcPts val="0"/>
              </a:spcBef>
              <a:spcAft>
                <a:spcPts val="0"/>
              </a:spcAft>
              <a:buSzPts val="1600"/>
              <a:buChar char="■"/>
              <a:defRPr sz="1600"/>
            </a:lvl6pPr>
            <a:lvl7pPr marL="3199586" lvl="6" indent="-330116" rtl="0">
              <a:spcBef>
                <a:spcPts val="0"/>
              </a:spcBef>
              <a:spcAft>
                <a:spcPts val="0"/>
              </a:spcAft>
              <a:buSzPts val="1600"/>
              <a:buChar char="●"/>
              <a:defRPr sz="1600"/>
            </a:lvl7pPr>
            <a:lvl8pPr marL="3656668" lvl="7" indent="-330116" rtl="0">
              <a:spcBef>
                <a:spcPts val="0"/>
              </a:spcBef>
              <a:spcAft>
                <a:spcPts val="0"/>
              </a:spcAft>
              <a:buSzPts val="1600"/>
              <a:buChar char="○"/>
              <a:defRPr sz="1600"/>
            </a:lvl8pPr>
            <a:lvl9pPr marL="4113752" lvl="8" indent="-330116" rtl="0">
              <a:spcBef>
                <a:spcPts val="0"/>
              </a:spcBef>
              <a:spcAft>
                <a:spcPts val="0"/>
              </a:spcAft>
              <a:buSzPts val="1600"/>
              <a:buChar char="■"/>
              <a:defRPr sz="1600"/>
            </a:lvl9pPr>
          </a:lstStyle>
          <a:p>
            <a:pPr lvl="0"/>
            <a:r>
              <a:rPr lang="es-ES" smtClean="0"/>
              <a:t>Haga clic para modificar el estilo de texto del patrón</a:t>
            </a:r>
          </a:p>
        </p:txBody>
      </p:sp>
      <p:sp>
        <p:nvSpPr>
          <p:cNvPr id="387" name="Google Shape;387;p8"/>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BA86367-C72F-49F4-AA77-AA41AEEEF6C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5142367"/>
            <a:ext cx="9143992" cy="1715628"/>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1" y="4"/>
            <a:ext cx="9144000" cy="928400"/>
          </a:xfrm>
          <a:prstGeom prst="rect">
            <a:avLst/>
          </a:prstGeom>
        </p:spPr>
        <p:txBody>
          <a:bodyPr spcFirstLastPara="1" wrap="square" lIns="91402" tIns="91402" rIns="91402" bIns="91402" anchor="b" anchorCtr="0">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r>
              <a:rPr lang="es-ES" smtClean="0"/>
              <a:t>Haga clic para modificar el estilo de título del patrón</a:t>
            </a:r>
            <a:endParaRPr/>
          </a:p>
        </p:txBody>
      </p:sp>
      <p:sp>
        <p:nvSpPr>
          <p:cNvPr id="439" name="Google Shape;439;p9"/>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BA86367-C72F-49F4-AA77-AA41AEEEF6C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0"/>
        <p:cNvGrpSpPr/>
        <p:nvPr/>
      </p:nvGrpSpPr>
      <p:grpSpPr>
        <a:xfrm>
          <a:off x="0" y="0"/>
          <a:ext cx="0" cy="0"/>
          <a:chOff x="0" y="0"/>
          <a:chExt cx="0" cy="0"/>
        </a:xfrm>
      </p:grpSpPr>
      <p:grpSp>
        <p:nvGrpSpPr>
          <p:cNvPr id="441" name="Google Shape;441;p10"/>
          <p:cNvGrpSpPr/>
          <p:nvPr/>
        </p:nvGrpSpPr>
        <p:grpSpPr>
          <a:xfrm>
            <a:off x="4283718" y="5142379"/>
            <a:ext cx="4860279" cy="1715640"/>
            <a:chOff x="4283712" y="3856784"/>
            <a:chExt cx="4860278" cy="1286730"/>
          </a:xfrm>
        </p:grpSpPr>
        <p:sp>
          <p:nvSpPr>
            <p:cNvPr id="442" name="Google Shape;442;p10"/>
            <p:cNvSpPr/>
            <p:nvPr/>
          </p:nvSpPr>
          <p:spPr>
            <a:xfrm rot="10800000">
              <a:off x="8536133" y="3856784"/>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0"/>
            <p:cNvSpPr/>
            <p:nvPr/>
          </p:nvSpPr>
          <p:spPr>
            <a:xfrm rot="10800000">
              <a:off x="7929943" y="4177563"/>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0"/>
            <p:cNvSpPr/>
            <p:nvPr/>
          </p:nvSpPr>
          <p:spPr>
            <a:xfrm rot="10800000">
              <a:off x="4892393" y="4499245"/>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0"/>
            <p:cNvSpPr/>
            <p:nvPr/>
          </p:nvSpPr>
          <p:spPr>
            <a:xfrm rot="10800000">
              <a:off x="8536133" y="4500140"/>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rot="10800000">
              <a:off x="7929943" y="4820919"/>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rot="10800000">
              <a:off x="7322087"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rot="10800000">
              <a:off x="6714260" y="4820919"/>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rot="10800000">
              <a:off x="6106404"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rot="10800000">
              <a:off x="8536133" y="4177563"/>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rot="10800000">
              <a:off x="7929943" y="3856784"/>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rot="10800000">
              <a:off x="5498583" y="4499245"/>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rot="10800000">
              <a:off x="4892393" y="4178466"/>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rot="10800000">
              <a:off x="7321266"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rot="10800000">
              <a:off x="8536133" y="4820919"/>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rot="10800000">
              <a:off x="7929943" y="4500140"/>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rot="10800000">
              <a:off x="7322087" y="4820919"/>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rot="10800000">
              <a:off x="4284531" y="4820919"/>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rot="10800000">
              <a:off x="4892387" y="4820919"/>
              <a:ext cx="607856" cy="322577"/>
            </a:xfrm>
            <a:custGeom>
              <a:avLst/>
              <a:gdLst/>
              <a:ahLst/>
              <a:cxnLst/>
              <a:rect l="l" t="t" r="r" b="b"/>
              <a:pathLst>
                <a:path w="20427" h="10046" extrusionOk="0">
                  <a:moveTo>
                    <a:pt x="0" y="0"/>
                  </a:moveTo>
                  <a:lnTo>
                    <a:pt x="20427" y="10046"/>
                  </a:lnTo>
                  <a:lnTo>
                    <a:pt x="20427"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rot="10800000">
              <a:off x="5500214" y="4820919"/>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rot="10800000">
              <a:off x="6106404" y="4820919"/>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rot="10800000" flipH="1">
              <a:off x="6713429"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rot="10800000">
              <a:off x="4283712" y="450012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10"/>
          <p:cNvSpPr txBox="1">
            <a:spLocks noGrp="1"/>
          </p:cNvSpPr>
          <p:nvPr>
            <p:ph type="body" idx="1"/>
          </p:nvPr>
        </p:nvSpPr>
        <p:spPr>
          <a:xfrm>
            <a:off x="457203" y="5468670"/>
            <a:ext cx="3539701" cy="692800"/>
          </a:xfrm>
          <a:prstGeom prst="rect">
            <a:avLst/>
          </a:prstGeom>
        </p:spPr>
        <p:txBody>
          <a:bodyPr spcFirstLastPara="1" wrap="square" lIns="91402" tIns="91402" rIns="91402" bIns="91402" anchor="t" anchorCtr="0">
            <a:noAutofit/>
          </a:bodyPr>
          <a:lstStyle>
            <a:lvl1pPr marL="457084" lvl="0" indent="-228541">
              <a:spcBef>
                <a:spcPts val="360"/>
              </a:spcBef>
              <a:spcAft>
                <a:spcPts val="0"/>
              </a:spcAft>
              <a:buSzPts val="1600"/>
              <a:buNone/>
              <a:defRPr sz="1600"/>
            </a:lvl1pPr>
          </a:lstStyle>
          <a:p>
            <a:pPr lvl="0"/>
            <a:r>
              <a:rPr lang="es-ES" smtClean="0"/>
              <a:t>Haga clic para modificar el estilo de texto del patrón</a:t>
            </a:r>
          </a:p>
        </p:txBody>
      </p:sp>
      <p:sp>
        <p:nvSpPr>
          <p:cNvPr id="465" name="Google Shape;465;p10"/>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BA86367-C72F-49F4-AA77-AA41AEEEF6CE}" type="slidenum">
              <a:rPr lang="es-MX" smtClean="0"/>
              <a:t>‹Nº›</a:t>
            </a:fld>
            <a:endParaRPr lang="es-MX"/>
          </a:p>
        </p:txBody>
      </p:sp>
      <p:grpSp>
        <p:nvGrpSpPr>
          <p:cNvPr id="466" name="Google Shape;466;p10"/>
          <p:cNvGrpSpPr/>
          <p:nvPr/>
        </p:nvGrpSpPr>
        <p:grpSpPr>
          <a:xfrm>
            <a:off x="893" y="-8"/>
            <a:ext cx="5467280" cy="1716809"/>
            <a:chOff x="892" y="-11"/>
            <a:chExt cx="5467280" cy="1287607"/>
          </a:xfrm>
        </p:grpSpPr>
        <p:sp>
          <p:nvSpPr>
            <p:cNvPr id="467" name="Google Shape;467;p10"/>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3646269" y="852"/>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4252459" y="321631"/>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4860316" y="852"/>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3038442" y="852"/>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3646269" y="321631"/>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4252459" y="852"/>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4252459" y="644208"/>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822755"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4252495" y="-11"/>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3644639"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3038449" y="-11"/>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2430592" y="-11"/>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3037603" y="3216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flipH="1">
              <a:off x="2430592"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5"/>
        <p:cNvGrpSpPr/>
        <p:nvPr/>
      </p:nvGrpSpPr>
      <p:grpSpPr>
        <a:xfrm>
          <a:off x="0" y="0"/>
          <a:ext cx="0" cy="0"/>
          <a:chOff x="0" y="0"/>
          <a:chExt cx="0" cy="0"/>
        </a:xfrm>
      </p:grpSpPr>
      <p:grpSp>
        <p:nvGrpSpPr>
          <p:cNvPr id="496" name="Google Shape;496;p11"/>
          <p:cNvGrpSpPr/>
          <p:nvPr/>
        </p:nvGrpSpPr>
        <p:grpSpPr>
          <a:xfrm>
            <a:off x="6714250" y="5146792"/>
            <a:ext cx="2429755" cy="1715616"/>
            <a:chOff x="6714243" y="3860093"/>
            <a:chExt cx="2429755" cy="1286712"/>
          </a:xfrm>
        </p:grpSpPr>
        <p:sp>
          <p:nvSpPr>
            <p:cNvPr id="497" name="Google Shape;497;p11"/>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11"/>
          <p:cNvGrpSpPr/>
          <p:nvPr/>
        </p:nvGrpSpPr>
        <p:grpSpPr>
          <a:xfrm>
            <a:off x="893" y="-12"/>
            <a:ext cx="3037587" cy="3003527"/>
            <a:chOff x="892" y="-11"/>
            <a:chExt cx="3037586" cy="2252645"/>
          </a:xfrm>
        </p:grpSpPr>
        <p:sp>
          <p:nvSpPr>
            <p:cNvPr id="510" name="Google Shape;510;p11"/>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11"/>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BA86367-C72F-49F4-AA77-AA41AEEEF6CE}"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6109814" y="-11"/>
            <a:ext cx="3037587" cy="6862421"/>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8" y="6333138"/>
            <a:ext cx="548700" cy="524800"/>
          </a:xfrm>
          <a:prstGeom prst="rect">
            <a:avLst/>
          </a:prstGeom>
        </p:spPr>
        <p:txBody>
          <a:bodyPr spcFirstLastPara="1" wrap="square" lIns="91402" tIns="91402" rIns="91402" bIns="91402"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A86367-C72F-49F4-AA77-AA41AEEEF6CE}"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8" y="1155369"/>
            <a:ext cx="6455699" cy="890800"/>
          </a:xfrm>
          <a:prstGeom prst="rect">
            <a:avLst/>
          </a:prstGeom>
          <a:noFill/>
          <a:ln>
            <a:noFill/>
          </a:ln>
        </p:spPr>
        <p:txBody>
          <a:bodyPr spcFirstLastPara="1" wrap="square" lIns="91402" tIns="91402" rIns="91402" bIns="91402"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8" y="2151032"/>
            <a:ext cx="6455699" cy="3870000"/>
          </a:xfrm>
          <a:prstGeom prst="rect">
            <a:avLst/>
          </a:prstGeom>
          <a:noFill/>
          <a:ln>
            <a:noFill/>
          </a:ln>
        </p:spPr>
        <p:txBody>
          <a:bodyPr spcFirstLastPara="1" wrap="square" lIns="91402" tIns="91402" rIns="91402" bIns="91402"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8" y="6333138"/>
            <a:ext cx="548700" cy="524800"/>
          </a:xfrm>
          <a:prstGeom prst="rect">
            <a:avLst/>
          </a:prstGeom>
          <a:noFill/>
          <a:ln>
            <a:noFill/>
          </a:ln>
        </p:spPr>
        <p:txBody>
          <a:bodyPr spcFirstLastPara="1" wrap="square" lIns="91402" tIns="91402" rIns="91402" bIns="91402"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fld id="{3BA86367-C72F-49F4-AA77-AA41AEEEF6CE}" type="slidenum">
              <a:rPr lang="es-MX" smtClean="0"/>
              <a:t>‹Nº›</a:t>
            </a:fld>
            <a:endParaRPr lang="es-MX"/>
          </a:p>
        </p:txBody>
      </p:sp>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3.wdp"/><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9.png"/><Relationship Id="rId1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diagramData" Target="../diagrams/data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2655770"/>
            <a:ext cx="7774632" cy="2285398"/>
          </a:xfrm>
        </p:spPr>
        <p:txBody>
          <a:bodyPr/>
          <a:lstStyle/>
          <a:p>
            <a:r>
              <a:rPr lang="es-MX" dirty="0" smtClean="0">
                <a:latin typeface="Modern No. 20" panose="02070704070505020303" pitchFamily="18" charset="0"/>
              </a:rPr>
              <a:t>PRÁCTICA 7: SUSPENCIONES, COLOIDES Y DISOLUCIONES</a:t>
            </a:r>
            <a:br>
              <a:rPr lang="es-MX" dirty="0" smtClean="0">
                <a:latin typeface="Modern No. 20" panose="02070704070505020303" pitchFamily="18" charset="0"/>
              </a:rPr>
            </a:br>
            <a:r>
              <a:rPr lang="es-MX" dirty="0" smtClean="0">
                <a:latin typeface="Modern No. 20" panose="02070704070505020303" pitchFamily="18" charset="0"/>
              </a:rPr>
              <a:t/>
            </a:r>
            <a:br>
              <a:rPr lang="es-MX" dirty="0" smtClean="0">
                <a:latin typeface="Modern No. 20" panose="02070704070505020303" pitchFamily="18" charset="0"/>
              </a:rPr>
            </a:br>
            <a:r>
              <a:rPr lang="es-MX" b="0" dirty="0" smtClean="0">
                <a:latin typeface="Amatic"/>
              </a:rPr>
              <a:t>Integrantes:</a:t>
            </a:r>
            <a:r>
              <a:rPr lang="es-MX" dirty="0" smtClean="0"/>
              <a:t/>
            </a:r>
            <a:br>
              <a:rPr lang="es-MX" dirty="0" smtClean="0"/>
            </a:br>
            <a:r>
              <a:rPr lang="es-MX" sz="2000" b="0" dirty="0" smtClean="0">
                <a:latin typeface="Amatic"/>
              </a:rPr>
              <a:t>- GOMEZ </a:t>
            </a:r>
            <a:r>
              <a:rPr lang="es-MX" sz="2000" b="0" dirty="0">
                <a:latin typeface="Amatic"/>
              </a:rPr>
              <a:t>ALFARO KATIA</a:t>
            </a:r>
            <a:br>
              <a:rPr lang="es-MX" sz="2000" b="0" dirty="0">
                <a:latin typeface="Amatic"/>
              </a:rPr>
            </a:br>
            <a:r>
              <a:rPr lang="es-MX" sz="2000" b="0" dirty="0" smtClean="0">
                <a:latin typeface="Amatic"/>
              </a:rPr>
              <a:t>- GARCÍA </a:t>
            </a:r>
            <a:r>
              <a:rPr lang="es-MX" sz="2000" b="0" dirty="0">
                <a:latin typeface="Amatic"/>
              </a:rPr>
              <a:t>PEREZ JANYA HAIDET</a:t>
            </a:r>
            <a:br>
              <a:rPr lang="es-MX" sz="2000" b="0" dirty="0">
                <a:latin typeface="Amatic"/>
              </a:rPr>
            </a:br>
            <a:r>
              <a:rPr lang="es-MX" sz="2000" b="0" dirty="0" smtClean="0">
                <a:latin typeface="Amatic"/>
              </a:rPr>
              <a:t>- NATAREN </a:t>
            </a:r>
            <a:r>
              <a:rPr lang="es-MX" sz="2000" b="0" dirty="0">
                <a:latin typeface="Amatic"/>
              </a:rPr>
              <a:t>RUIZ DIANA FABIOLA</a:t>
            </a:r>
            <a:br>
              <a:rPr lang="es-MX" sz="2000" b="0" dirty="0">
                <a:latin typeface="Amatic"/>
              </a:rPr>
            </a:br>
            <a:r>
              <a:rPr lang="es-MX" sz="2000" b="0" dirty="0" smtClean="0">
                <a:latin typeface="Amatic"/>
              </a:rPr>
              <a:t>- PIÑA </a:t>
            </a:r>
            <a:r>
              <a:rPr lang="es-MX" sz="2000" b="0" dirty="0">
                <a:latin typeface="Amatic"/>
              </a:rPr>
              <a:t>GONZALES EMILY</a:t>
            </a:r>
            <a:br>
              <a:rPr lang="es-MX" sz="2000" b="0" dirty="0">
                <a:latin typeface="Amatic"/>
              </a:rPr>
            </a:br>
            <a:r>
              <a:rPr lang="es-MX" sz="2000" b="0" dirty="0" smtClean="0">
                <a:latin typeface="Amatic"/>
              </a:rPr>
              <a:t>- SANTIAGO </a:t>
            </a:r>
            <a:r>
              <a:rPr lang="es-MX" sz="2000" b="0" dirty="0">
                <a:latin typeface="Amatic"/>
              </a:rPr>
              <a:t>PÉREZ EMMANUEL ISAIAS</a:t>
            </a:r>
          </a:p>
        </p:txBody>
      </p:sp>
    </p:spTree>
    <p:extLst>
      <p:ext uri="{BB962C8B-B14F-4D97-AF65-F5344CB8AC3E}">
        <p14:creationId xmlns:p14="http://schemas.microsoft.com/office/powerpoint/2010/main" val="58729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0028" y="692696"/>
            <a:ext cx="6455699" cy="890800"/>
          </a:xfrm>
        </p:spPr>
        <p:txBody>
          <a:bodyPr/>
          <a:lstStyle/>
          <a:p>
            <a:pPr algn="ctr"/>
            <a:r>
              <a:rPr lang="es-MX" sz="3600" dirty="0" smtClean="0">
                <a:latin typeface="Amatic"/>
                <a:cs typeface="Times New Roman" panose="02020603050405020304" pitchFamily="18" charset="0"/>
              </a:rPr>
              <a:t>RESULTADOS</a:t>
            </a:r>
            <a:endParaRPr lang="es-MX" sz="3600" dirty="0">
              <a:latin typeface="Amatic"/>
              <a:cs typeface="Times New Roman" panose="02020603050405020304" pitchFamily="18" charset="0"/>
            </a:endParaRPr>
          </a:p>
        </p:txBody>
      </p:sp>
      <p:pic>
        <p:nvPicPr>
          <p:cNvPr id="4" name="table"/>
          <p:cNvPicPr>
            <a:picLocks noChangeAspect="1"/>
          </p:cNvPicPr>
          <p:nvPr/>
        </p:nvPicPr>
        <p:blipFill>
          <a:blip r:embed="rId2"/>
          <a:stretch>
            <a:fillRect/>
          </a:stretch>
        </p:blipFill>
        <p:spPr>
          <a:xfrm>
            <a:off x="1431065" y="2060848"/>
            <a:ext cx="6310649" cy="2797886"/>
          </a:xfrm>
          <a:prstGeom prst="rect">
            <a:avLst/>
          </a:prstGeom>
        </p:spPr>
      </p:pic>
    </p:spTree>
    <p:extLst>
      <p:ext uri="{BB962C8B-B14F-4D97-AF65-F5344CB8AC3E}">
        <p14:creationId xmlns:p14="http://schemas.microsoft.com/office/powerpoint/2010/main" val="414624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0544" y="620688"/>
            <a:ext cx="5724128" cy="1224136"/>
          </a:xfrm>
        </p:spPr>
        <p:txBody>
          <a:bodyPr/>
          <a:lstStyle/>
          <a:p>
            <a:pPr algn="ctr"/>
            <a:r>
              <a:rPr lang="es-MX" sz="3600" dirty="0" smtClean="0">
                <a:effectLst>
                  <a:outerShdw blurRad="38100" dist="38100" dir="2700000" algn="tl">
                    <a:srgbClr val="000000">
                      <a:alpha val="43137"/>
                    </a:srgbClr>
                  </a:outerShdw>
                </a:effectLst>
                <a:latin typeface="Amatic"/>
              </a:rPr>
              <a:t>CUESTIONARIO DE POSTLABORATORIO</a:t>
            </a:r>
            <a:endParaRPr lang="es-MX" sz="3600" dirty="0">
              <a:effectLst>
                <a:outerShdw blurRad="38100" dist="38100" dir="2700000" algn="tl">
                  <a:srgbClr val="000000">
                    <a:alpha val="43137"/>
                  </a:srgbClr>
                </a:outerShdw>
              </a:effectLst>
              <a:latin typeface="Amatic"/>
            </a:endParaRPr>
          </a:p>
        </p:txBody>
      </p:sp>
      <p:sp>
        <p:nvSpPr>
          <p:cNvPr id="5" name="Marcador de contenido 4"/>
          <p:cNvSpPr>
            <a:spLocks noGrp="1"/>
          </p:cNvSpPr>
          <p:nvPr/>
        </p:nvSpPr>
        <p:spPr>
          <a:xfrm>
            <a:off x="467544" y="2060848"/>
            <a:ext cx="8210128" cy="375984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dirty="0" smtClean="0"/>
              <a:t>1. Investigar qué tamaño debe tener una partícula para ser considerada una partícula coloidal.</a:t>
            </a:r>
          </a:p>
          <a:p>
            <a:r>
              <a:rPr lang="es-MX" dirty="0" smtClean="0"/>
              <a:t>Debe tener dimensiones en un intervalo de 10nm-100nm</a:t>
            </a:r>
          </a:p>
          <a:p>
            <a:r>
              <a:rPr lang="es-MX" b="1" dirty="0" smtClean="0"/>
              <a:t>2. Mencionar 3 ejemplos de coloides de uso cotidiano</a:t>
            </a:r>
          </a:p>
          <a:p>
            <a:r>
              <a:rPr lang="es-MX" dirty="0" smtClean="0"/>
              <a:t>Leche, mayonesa y mantequilla</a:t>
            </a:r>
          </a:p>
          <a:p>
            <a:r>
              <a:rPr lang="es-MX" b="1" dirty="0"/>
              <a:t>3</a:t>
            </a:r>
            <a:r>
              <a:rPr lang="es-MX" b="1" dirty="0" smtClean="0"/>
              <a:t>. Mencionar 3 ejemplos de suspensiones de uso cotidiano</a:t>
            </a:r>
          </a:p>
          <a:p>
            <a:r>
              <a:rPr lang="es-MX" dirty="0" smtClean="0"/>
              <a:t>Penicilina, Yakult, agua de horchata </a:t>
            </a:r>
          </a:p>
          <a:p>
            <a:r>
              <a:rPr lang="es-MX" b="1" dirty="0" smtClean="0"/>
              <a:t>4. Mencionar 3 ejemplos de soluciones de uso cotidiano</a:t>
            </a:r>
          </a:p>
          <a:p>
            <a:r>
              <a:rPr lang="es-MX" dirty="0" smtClean="0"/>
              <a:t>Detergente, Vino, Agua de Jamaica</a:t>
            </a:r>
          </a:p>
          <a:p>
            <a:endParaRPr lang="es-MX" dirty="0" smtClean="0"/>
          </a:p>
          <a:p>
            <a:endParaRPr lang="es-MX" dirty="0"/>
          </a:p>
        </p:txBody>
      </p:sp>
    </p:spTree>
    <p:extLst>
      <p:ext uri="{BB962C8B-B14F-4D97-AF65-F5344CB8AC3E}">
        <p14:creationId xmlns:p14="http://schemas.microsoft.com/office/powerpoint/2010/main" val="27680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3"/>
          <p:cNvSpPr txBox="1"/>
          <p:nvPr/>
        </p:nvSpPr>
        <p:spPr>
          <a:xfrm>
            <a:off x="-386287" y="188640"/>
            <a:ext cx="10161431" cy="646331"/>
          </a:xfrm>
          <a:prstGeom prst="rect">
            <a:avLst/>
          </a:prstGeom>
          <a:noFill/>
        </p:spPr>
        <p:txBody>
          <a:bodyPr wrap="square" rtlCol="0">
            <a:spAutoFit/>
          </a:bodyPr>
          <a:lstStyle/>
          <a:p>
            <a:pPr algn="ctr"/>
            <a:r>
              <a:rPr lang="es-MX" sz="3600" b="1" dirty="0" smtClean="0">
                <a:effectLst>
                  <a:outerShdw blurRad="38100" dist="38100" dir="2700000" algn="tl">
                    <a:srgbClr val="000000">
                      <a:alpha val="43137"/>
                    </a:srgbClr>
                  </a:outerShdw>
                </a:effectLst>
                <a:latin typeface="Amatic"/>
                <a:cs typeface="Times New Roman" panose="02020603050405020304" pitchFamily="18" charset="0"/>
              </a:rPr>
              <a:t>MANEJO DE RESIDUOS</a:t>
            </a:r>
            <a:endParaRPr lang="es-MX" sz="3600" b="1" dirty="0">
              <a:effectLst>
                <a:outerShdw blurRad="38100" dist="38100" dir="2700000" algn="tl">
                  <a:srgbClr val="000000">
                    <a:alpha val="43137"/>
                  </a:srgbClr>
                </a:outerShdw>
              </a:effectLst>
              <a:latin typeface="Amatic"/>
              <a:cs typeface="Times New Roman" panose="02020603050405020304" pitchFamily="18" charset="0"/>
            </a:endParaRPr>
          </a:p>
        </p:txBody>
      </p:sp>
      <p:pic>
        <p:nvPicPr>
          <p:cNvPr id="21" name="Imagen 5"/>
          <p:cNvPicPr>
            <a:picLocks noChangeAspect="1"/>
          </p:cNvPicPr>
          <p:nvPr/>
        </p:nvPicPr>
        <p:blipFill>
          <a:blip r:embed="rId2">
            <a:extLst>
              <a:ext uri="{BEBA8EAE-BF5A-486C-A8C5-ECC9F3942E4B}">
                <a14:imgProps xmlns:a14="http://schemas.microsoft.com/office/drawing/2010/main">
                  <a14:imgLayer r:embed="rId3">
                    <a14:imgEffect>
                      <a14:backgroundRemoval t="167" b="99000" l="1167" r="98333"/>
                    </a14:imgEffect>
                  </a14:imgLayer>
                </a14:imgProps>
              </a:ext>
            </a:extLst>
          </a:blip>
          <a:stretch>
            <a:fillRect/>
          </a:stretch>
        </p:blipFill>
        <p:spPr>
          <a:xfrm>
            <a:off x="1838314" y="1154827"/>
            <a:ext cx="5432535" cy="5432534"/>
          </a:xfrm>
          <a:prstGeom prst="rect">
            <a:avLst/>
          </a:prstGeom>
        </p:spPr>
      </p:pic>
      <p:pic>
        <p:nvPicPr>
          <p:cNvPr id="22" name="Imagen 6"/>
          <p:cNvPicPr>
            <a:picLocks noChangeAspect="1"/>
          </p:cNvPicPr>
          <p:nvPr/>
        </p:nvPicPr>
        <p:blipFill>
          <a:blip r:embed="rId4">
            <a:extLst>
              <a:ext uri="{BEBA8EAE-BF5A-486C-A8C5-ECC9F3942E4B}">
                <a14:imgProps xmlns:a14="http://schemas.microsoft.com/office/drawing/2010/main">
                  <a14:imgLayer r:embed="rId5">
                    <a14:imgEffect>
                      <a14:backgroundRemoval t="4590" b="94098" l="10000" r="90000"/>
                    </a14:imgEffect>
                  </a14:imgLayer>
                </a14:imgProps>
              </a:ext>
            </a:extLst>
          </a:blip>
          <a:stretch>
            <a:fillRect/>
          </a:stretch>
        </p:blipFill>
        <p:spPr>
          <a:xfrm rot="7226223">
            <a:off x="1451397" y="1834423"/>
            <a:ext cx="2463593" cy="2463593"/>
          </a:xfrm>
          <a:prstGeom prst="rect">
            <a:avLst/>
          </a:prstGeom>
        </p:spPr>
      </p:pic>
      <p:pic>
        <p:nvPicPr>
          <p:cNvPr id="23" name="Imagen 7"/>
          <p:cNvPicPr>
            <a:picLocks noChangeAspect="1"/>
          </p:cNvPicPr>
          <p:nvPr/>
        </p:nvPicPr>
        <p:blipFill>
          <a:blip r:embed="rId4">
            <a:extLst>
              <a:ext uri="{BEBA8EAE-BF5A-486C-A8C5-ECC9F3942E4B}">
                <a14:imgProps xmlns:a14="http://schemas.microsoft.com/office/drawing/2010/main">
                  <a14:imgLayer r:embed="rId5">
                    <a14:imgEffect>
                      <a14:backgroundRemoval t="4590" b="94098" l="10000" r="90000"/>
                    </a14:imgEffect>
                  </a14:imgLayer>
                </a14:imgProps>
              </a:ext>
            </a:extLst>
          </a:blip>
          <a:stretch>
            <a:fillRect/>
          </a:stretch>
        </p:blipFill>
        <p:spPr>
          <a:xfrm rot="4185695">
            <a:off x="1813285" y="3113854"/>
            <a:ext cx="2463593" cy="2463593"/>
          </a:xfrm>
          <a:prstGeom prst="rect">
            <a:avLst/>
          </a:prstGeom>
        </p:spPr>
      </p:pic>
      <p:pic>
        <p:nvPicPr>
          <p:cNvPr id="24" name="Imagen 8"/>
          <p:cNvPicPr>
            <a:picLocks noChangeAspect="1"/>
          </p:cNvPicPr>
          <p:nvPr/>
        </p:nvPicPr>
        <p:blipFill>
          <a:blip r:embed="rId4">
            <a:extLst>
              <a:ext uri="{BEBA8EAE-BF5A-486C-A8C5-ECC9F3942E4B}">
                <a14:imgProps xmlns:a14="http://schemas.microsoft.com/office/drawing/2010/main">
                  <a14:imgLayer r:embed="rId5">
                    <a14:imgEffect>
                      <a14:backgroundRemoval t="4590" b="94098" l="10000" r="90000"/>
                    </a14:imgEffect>
                  </a14:imgLayer>
                </a14:imgProps>
              </a:ext>
            </a:extLst>
          </a:blip>
          <a:stretch>
            <a:fillRect/>
          </a:stretch>
        </p:blipFill>
        <p:spPr>
          <a:xfrm rot="13840834">
            <a:off x="4977004" y="1394890"/>
            <a:ext cx="2463593" cy="2463593"/>
          </a:xfrm>
          <a:prstGeom prst="rect">
            <a:avLst/>
          </a:prstGeom>
        </p:spPr>
      </p:pic>
      <p:pic>
        <p:nvPicPr>
          <p:cNvPr id="25" name="Imagen 9"/>
          <p:cNvPicPr>
            <a:picLocks noChangeAspect="1"/>
          </p:cNvPicPr>
          <p:nvPr/>
        </p:nvPicPr>
        <p:blipFill>
          <a:blip r:embed="rId4">
            <a:extLst>
              <a:ext uri="{BEBA8EAE-BF5A-486C-A8C5-ECC9F3942E4B}">
                <a14:imgProps xmlns:a14="http://schemas.microsoft.com/office/drawing/2010/main">
                  <a14:imgLayer r:embed="rId5">
                    <a14:imgEffect>
                      <a14:backgroundRemoval t="4590" b="94098" l="10000" r="90000"/>
                    </a14:imgEffect>
                  </a14:imgLayer>
                </a14:imgProps>
              </a:ext>
            </a:extLst>
          </a:blip>
          <a:stretch>
            <a:fillRect/>
          </a:stretch>
        </p:blipFill>
        <p:spPr>
          <a:xfrm rot="14497694">
            <a:off x="5530402" y="2056489"/>
            <a:ext cx="2463593" cy="2463593"/>
          </a:xfrm>
          <a:prstGeom prst="rect">
            <a:avLst/>
          </a:prstGeom>
        </p:spPr>
      </p:pic>
      <p:sp>
        <p:nvSpPr>
          <p:cNvPr id="26" name="CuadroTexto 10"/>
          <p:cNvSpPr txBox="1"/>
          <p:nvPr/>
        </p:nvSpPr>
        <p:spPr>
          <a:xfrm>
            <a:off x="27877" y="1901740"/>
            <a:ext cx="2023845" cy="369332"/>
          </a:xfrm>
          <a:prstGeom prst="rect">
            <a:avLst/>
          </a:prstGeom>
          <a:noFill/>
        </p:spPr>
        <p:txBody>
          <a:bodyPr wrap="square" rtlCol="0">
            <a:spAutoFit/>
          </a:bodyPr>
          <a:lstStyle/>
          <a:p>
            <a:pPr algn="ctr"/>
            <a:r>
              <a:rPr lang="es-MX"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Agua y azúcar</a:t>
            </a:r>
            <a:endParaRPr lang="es-MX"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27" name="CuadroTexto 11"/>
          <p:cNvSpPr txBox="1"/>
          <p:nvPr/>
        </p:nvSpPr>
        <p:spPr>
          <a:xfrm>
            <a:off x="35498" y="5155223"/>
            <a:ext cx="2023845" cy="369332"/>
          </a:xfrm>
          <a:prstGeom prst="rect">
            <a:avLst/>
          </a:prstGeom>
          <a:noFill/>
        </p:spPr>
        <p:txBody>
          <a:bodyPr wrap="square" rtlCol="0">
            <a:spAutoFit/>
          </a:bodyPr>
          <a:lstStyle/>
          <a:p>
            <a:pPr algn="ctr"/>
            <a:r>
              <a:rPr lang="es-MX"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Agua y alcohol</a:t>
            </a:r>
            <a:endParaRPr lang="es-MX"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28" name="CuadroTexto 12"/>
          <p:cNvSpPr txBox="1"/>
          <p:nvPr/>
        </p:nvSpPr>
        <p:spPr>
          <a:xfrm>
            <a:off x="7380314" y="1515864"/>
            <a:ext cx="2023845" cy="369332"/>
          </a:xfrm>
          <a:prstGeom prst="rect">
            <a:avLst/>
          </a:prstGeom>
          <a:noFill/>
        </p:spPr>
        <p:txBody>
          <a:bodyPr wrap="square" rtlCol="0">
            <a:spAutoFit/>
          </a:bodyPr>
          <a:lstStyle/>
          <a:p>
            <a:pPr algn="ctr"/>
            <a:r>
              <a:rPr lang="es-MX"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Agua y leche</a:t>
            </a:r>
            <a:endParaRPr lang="es-MX"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29" name="CuadroTexto 13"/>
          <p:cNvSpPr txBox="1"/>
          <p:nvPr/>
        </p:nvSpPr>
        <p:spPr>
          <a:xfrm>
            <a:off x="7380314" y="3489882"/>
            <a:ext cx="2023845" cy="923330"/>
          </a:xfrm>
          <a:prstGeom prst="rect">
            <a:avLst/>
          </a:prstGeom>
          <a:noFill/>
        </p:spPr>
        <p:txBody>
          <a:bodyPr wrap="square" rtlCol="0">
            <a:spAutoFit/>
          </a:bodyPr>
          <a:lstStyle/>
          <a:p>
            <a:pPr algn="ctr"/>
            <a:r>
              <a:rPr lang="es-MX"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Agua y detergente en polvo</a:t>
            </a:r>
            <a:endParaRPr lang="es-MX"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pic>
        <p:nvPicPr>
          <p:cNvPr id="30" name="Imagen 14"/>
          <p:cNvPicPr>
            <a:picLocks noChangeAspect="1"/>
          </p:cNvPicPr>
          <p:nvPr/>
        </p:nvPicPr>
        <p:blipFill>
          <a:blip r:embed="rId6">
            <a:extLst>
              <a:ext uri="{BEBA8EAE-BF5A-486C-A8C5-ECC9F3942E4B}">
                <a14:imgProps xmlns:a14="http://schemas.microsoft.com/office/drawing/2010/main">
                  <a14:imgLayer r:embed="rId7">
                    <a14:imgEffect>
                      <a14:backgroundRemoval t="10288" b="92181" l="0" r="100000"/>
                    </a14:imgEffect>
                  </a14:imgLayer>
                </a14:imgProps>
              </a:ext>
            </a:extLst>
          </a:blip>
          <a:stretch>
            <a:fillRect/>
          </a:stretch>
        </p:blipFill>
        <p:spPr>
          <a:xfrm rot="12699234" flipV="1">
            <a:off x="830151" y="2084391"/>
            <a:ext cx="825560" cy="826695"/>
          </a:xfrm>
          <a:prstGeom prst="rect">
            <a:avLst/>
          </a:prstGeom>
        </p:spPr>
      </p:pic>
      <p:pic>
        <p:nvPicPr>
          <p:cNvPr id="31" name="Imagen 15"/>
          <p:cNvPicPr>
            <a:picLocks noChangeAspect="1"/>
          </p:cNvPicPr>
          <p:nvPr/>
        </p:nvPicPr>
        <p:blipFill>
          <a:blip r:embed="rId6">
            <a:extLst>
              <a:ext uri="{BEBA8EAE-BF5A-486C-A8C5-ECC9F3942E4B}">
                <a14:imgProps xmlns:a14="http://schemas.microsoft.com/office/drawing/2010/main">
                  <a14:imgLayer r:embed="rId7">
                    <a14:imgEffect>
                      <a14:backgroundRemoval t="10288" b="92181" l="0" r="100000"/>
                    </a14:imgEffect>
                  </a14:imgLayer>
                </a14:imgProps>
              </a:ext>
            </a:extLst>
          </a:blip>
          <a:stretch>
            <a:fillRect/>
          </a:stretch>
        </p:blipFill>
        <p:spPr>
          <a:xfrm rot="17618488" flipH="1" flipV="1">
            <a:off x="1050318" y="4268112"/>
            <a:ext cx="814286" cy="1094321"/>
          </a:xfrm>
          <a:prstGeom prst="rect">
            <a:avLst/>
          </a:prstGeom>
        </p:spPr>
      </p:pic>
      <p:pic>
        <p:nvPicPr>
          <p:cNvPr id="32" name="Imagen 16"/>
          <p:cNvPicPr>
            <a:picLocks noChangeAspect="1"/>
          </p:cNvPicPr>
          <p:nvPr/>
        </p:nvPicPr>
        <p:blipFill>
          <a:blip r:embed="rId6">
            <a:extLst>
              <a:ext uri="{BEBA8EAE-BF5A-486C-A8C5-ECC9F3942E4B}">
                <a14:imgProps xmlns:a14="http://schemas.microsoft.com/office/drawing/2010/main">
                  <a14:imgLayer r:embed="rId7">
                    <a14:imgEffect>
                      <a14:backgroundRemoval t="10288" b="92181" l="0" r="100000"/>
                    </a14:imgEffect>
                  </a14:imgLayer>
                </a14:imgProps>
              </a:ext>
            </a:extLst>
          </a:blip>
          <a:stretch>
            <a:fillRect/>
          </a:stretch>
        </p:blipFill>
        <p:spPr>
          <a:xfrm rot="8346204" flipH="1" flipV="1">
            <a:off x="7269312" y="1557524"/>
            <a:ext cx="814287" cy="1094321"/>
          </a:xfrm>
          <a:prstGeom prst="rect">
            <a:avLst/>
          </a:prstGeom>
        </p:spPr>
      </p:pic>
      <p:pic>
        <p:nvPicPr>
          <p:cNvPr id="33" name="Imagen 17"/>
          <p:cNvPicPr>
            <a:picLocks noChangeAspect="1"/>
          </p:cNvPicPr>
          <p:nvPr/>
        </p:nvPicPr>
        <p:blipFill>
          <a:blip r:embed="rId6">
            <a:extLst>
              <a:ext uri="{BEBA8EAE-BF5A-486C-A8C5-ECC9F3942E4B}">
                <a14:imgProps xmlns:a14="http://schemas.microsoft.com/office/drawing/2010/main">
                  <a14:imgLayer r:embed="rId7">
                    <a14:imgEffect>
                      <a14:backgroundRemoval t="10288" b="92181" l="0" r="100000"/>
                    </a14:imgEffect>
                  </a14:imgLayer>
                </a14:imgProps>
              </a:ext>
            </a:extLst>
          </a:blip>
          <a:stretch>
            <a:fillRect/>
          </a:stretch>
        </p:blipFill>
        <p:spPr>
          <a:xfrm rot="3981512" flipV="1">
            <a:off x="7893855" y="2519057"/>
            <a:ext cx="814286" cy="1094321"/>
          </a:xfrm>
          <a:prstGeom prst="rect">
            <a:avLst/>
          </a:prstGeom>
        </p:spPr>
      </p:pic>
      <p:sp>
        <p:nvSpPr>
          <p:cNvPr id="34" name="CuadroTexto 18"/>
          <p:cNvSpPr txBox="1"/>
          <p:nvPr/>
        </p:nvSpPr>
        <p:spPr>
          <a:xfrm>
            <a:off x="6749233" y="5408056"/>
            <a:ext cx="2386067" cy="1477328"/>
          </a:xfrm>
          <a:prstGeom prst="rect">
            <a:avLst/>
          </a:prstGeom>
          <a:noFill/>
        </p:spPr>
        <p:txBody>
          <a:bodyPr wrap="square" rtlCol="0">
            <a:spAutoFit/>
          </a:bodyPr>
          <a:lstStyle/>
          <a:p>
            <a:pPr algn="ctr"/>
            <a:r>
              <a:rPr lang="es-MX" b="1" dirty="0" smtClean="0">
                <a:ln w="10541" cmpd="sng">
                  <a:solidFill>
                    <a:srgbClr val="FFC000"/>
                  </a:solidFill>
                  <a:prstDash val="solid"/>
                </a:ln>
                <a:solidFill>
                  <a:srgbClr val="C00000"/>
                </a:solidFill>
                <a:latin typeface="Copperplate Gothic Bold" panose="020E0705020206020404" pitchFamily="34" charset="0"/>
              </a:rPr>
              <a:t>SE PUEDEN TIRAR SIN NINGÚN PROBLEMA POR EL LAVADERO</a:t>
            </a:r>
            <a:endParaRPr lang="es-MX" b="1" dirty="0">
              <a:ln w="10541" cmpd="sng">
                <a:solidFill>
                  <a:srgbClr val="FFC000"/>
                </a:solidFill>
                <a:prstDash val="solid"/>
              </a:ln>
              <a:solidFill>
                <a:srgbClr val="C00000"/>
              </a:solidFill>
              <a:latin typeface="Copperplate Gothic Bold" panose="020E0705020206020404" pitchFamily="34" charset="0"/>
            </a:endParaRPr>
          </a:p>
        </p:txBody>
      </p:sp>
    </p:spTree>
    <p:extLst>
      <p:ext uri="{BB962C8B-B14F-4D97-AF65-F5344CB8AC3E}">
        <p14:creationId xmlns:p14="http://schemas.microsoft.com/office/powerpoint/2010/main" val="2511238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p:cNvPicPr>
            <a:picLocks noChangeAspect="1"/>
          </p:cNvPicPr>
          <p:nvPr/>
        </p:nvPicPr>
        <p:blipFill>
          <a:blip r:embed="rId2">
            <a:extLst>
              <a:ext uri="{BEBA8EAE-BF5A-486C-A8C5-ECC9F3942E4B}">
                <a14:imgProps xmlns:a14="http://schemas.microsoft.com/office/drawing/2010/main">
                  <a14:imgLayer r:embed="rId3">
                    <a14:imgEffect>
                      <a14:backgroundRemoval t="4590" b="94098" l="10000" r="90000"/>
                    </a14:imgEffect>
                  </a14:imgLayer>
                </a14:imgProps>
              </a:ext>
            </a:extLst>
          </a:blip>
          <a:stretch>
            <a:fillRect/>
          </a:stretch>
        </p:blipFill>
        <p:spPr>
          <a:xfrm>
            <a:off x="2031990" y="112542"/>
            <a:ext cx="1424375" cy="1311832"/>
          </a:xfrm>
          <a:prstGeom prst="rect">
            <a:avLst/>
          </a:prstGeom>
        </p:spPr>
      </p:pic>
      <p:pic>
        <p:nvPicPr>
          <p:cNvPr id="13" name="Imagen 4"/>
          <p:cNvPicPr>
            <a:picLocks noChangeAspect="1"/>
          </p:cNvPicPr>
          <p:nvPr/>
        </p:nvPicPr>
        <p:blipFill>
          <a:blip r:embed="rId4">
            <a:extLst>
              <a:ext uri="{BEBA8EAE-BF5A-486C-A8C5-ECC9F3942E4B}">
                <a14:imgProps xmlns:a14="http://schemas.microsoft.com/office/drawing/2010/main">
                  <a14:imgLayer r:embed="rId5">
                    <a14:imgEffect>
                      <a14:backgroundRemoval t="10288" b="92181" l="0" r="100000"/>
                    </a14:imgEffect>
                  </a14:imgLayer>
                </a14:imgProps>
              </a:ext>
            </a:extLst>
          </a:blip>
          <a:stretch>
            <a:fillRect/>
          </a:stretch>
        </p:blipFill>
        <p:spPr>
          <a:xfrm rot="12699234" flipV="1">
            <a:off x="3152454" y="442551"/>
            <a:ext cx="825560" cy="826695"/>
          </a:xfrm>
          <a:prstGeom prst="rect">
            <a:avLst/>
          </a:prstGeom>
        </p:spPr>
      </p:pic>
      <p:sp>
        <p:nvSpPr>
          <p:cNvPr id="14" name="CuadroTexto 5"/>
          <p:cNvSpPr txBox="1"/>
          <p:nvPr/>
        </p:nvSpPr>
        <p:spPr>
          <a:xfrm>
            <a:off x="4133524" y="486565"/>
            <a:ext cx="2023845" cy="369332"/>
          </a:xfrm>
          <a:prstGeom prst="rect">
            <a:avLst/>
          </a:prstGeom>
          <a:noFill/>
        </p:spPr>
        <p:txBody>
          <a:bodyPr wrap="square" rtlCol="0">
            <a:spAutoFit/>
          </a:bodyPr>
          <a:lstStyle/>
          <a:p>
            <a:pPr algn="ctr"/>
            <a:r>
              <a:rPr lang="es-MX" dirty="0" smtClean="0">
                <a:ln>
                  <a:solidFill>
                    <a:srgbClr val="FFC000"/>
                  </a:solidFill>
                </a:ln>
                <a:solidFill>
                  <a:srgbClr val="FFC000"/>
                </a:solidFill>
                <a:effectLst>
                  <a:outerShdw blurRad="38100" dist="38100" dir="2700000" algn="tl">
                    <a:srgbClr val="000000">
                      <a:alpha val="43137"/>
                    </a:srgbClr>
                  </a:outerShdw>
                </a:effectLst>
              </a:rPr>
              <a:t>Agua y arena</a:t>
            </a:r>
            <a:endParaRPr lang="es-MX" dirty="0">
              <a:ln>
                <a:solidFill>
                  <a:srgbClr val="FFC000"/>
                </a:solidFill>
              </a:ln>
              <a:solidFill>
                <a:srgbClr val="FFC000"/>
              </a:solidFill>
              <a:effectLst>
                <a:outerShdw blurRad="38100" dist="38100" dir="2700000" algn="tl">
                  <a:srgbClr val="000000">
                    <a:alpha val="43137"/>
                  </a:srgbClr>
                </a:outerShdw>
              </a:effectLst>
            </a:endParaRPr>
          </a:p>
        </p:txBody>
      </p:sp>
      <p:pic>
        <p:nvPicPr>
          <p:cNvPr id="15"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30" y="2373190"/>
            <a:ext cx="3500764" cy="3310158"/>
          </a:xfrm>
          <a:prstGeom prst="rect">
            <a:avLst/>
          </a:prstGeom>
        </p:spPr>
      </p:pic>
      <p:sp>
        <p:nvSpPr>
          <p:cNvPr id="16" name="CuadroTexto 8"/>
          <p:cNvSpPr txBox="1"/>
          <p:nvPr/>
        </p:nvSpPr>
        <p:spPr>
          <a:xfrm>
            <a:off x="171893" y="1726864"/>
            <a:ext cx="2023845" cy="646331"/>
          </a:xfrm>
          <a:prstGeom prst="rect">
            <a:avLst/>
          </a:prstGeom>
          <a:noFill/>
        </p:spPr>
        <p:txBody>
          <a:bodyPr wrap="square" rtlCol="0">
            <a:spAutoFit/>
          </a:bodyPr>
          <a:lstStyle/>
          <a:p>
            <a:pPr algn="ctr"/>
            <a:r>
              <a:rPr lang="es-MX" dirty="0" smtClean="0">
                <a:ln>
                  <a:solidFill>
                    <a:srgbClr val="FFC000"/>
                  </a:solidFill>
                </a:ln>
                <a:solidFill>
                  <a:srgbClr val="FFC000"/>
                </a:solidFill>
              </a:rPr>
              <a:t>1. Separar el agua y arena</a:t>
            </a:r>
            <a:endParaRPr lang="es-MX" dirty="0">
              <a:ln>
                <a:solidFill>
                  <a:srgbClr val="FFC000"/>
                </a:solidFill>
              </a:ln>
              <a:solidFill>
                <a:srgbClr val="FFC000"/>
              </a:solidFill>
            </a:endParaRPr>
          </a:p>
        </p:txBody>
      </p:sp>
      <p:pic>
        <p:nvPicPr>
          <p:cNvPr id="17" name="Imagen 9"/>
          <p:cNvPicPr>
            <a:picLocks noChangeAspect="1"/>
          </p:cNvPicPr>
          <p:nvPr/>
        </p:nvPicPr>
        <p:blipFill>
          <a:blip r:embed="rId7">
            <a:extLst>
              <a:ext uri="{BEBA8EAE-BF5A-486C-A8C5-ECC9F3942E4B}">
                <a14:imgProps xmlns:a14="http://schemas.microsoft.com/office/drawing/2010/main">
                  <a14:imgLayer r:embed="rId8">
                    <a14:imgEffect>
                      <a14:backgroundRemoval t="167" b="99000" l="1167" r="98333"/>
                    </a14:imgEffect>
                  </a14:imgLayer>
                </a14:imgProps>
              </a:ext>
            </a:extLst>
          </a:blip>
          <a:stretch>
            <a:fillRect/>
          </a:stretch>
        </p:blipFill>
        <p:spPr>
          <a:xfrm>
            <a:off x="2616232" y="2556463"/>
            <a:ext cx="3539944" cy="3539944"/>
          </a:xfrm>
          <a:prstGeom prst="rect">
            <a:avLst/>
          </a:prstGeom>
        </p:spPr>
      </p:pic>
      <p:sp>
        <p:nvSpPr>
          <p:cNvPr id="18" name="CuadroTexto 10"/>
          <p:cNvSpPr txBox="1"/>
          <p:nvPr/>
        </p:nvSpPr>
        <p:spPr>
          <a:xfrm>
            <a:off x="3209169" y="1761203"/>
            <a:ext cx="2023845" cy="646331"/>
          </a:xfrm>
          <a:prstGeom prst="rect">
            <a:avLst/>
          </a:prstGeom>
          <a:noFill/>
        </p:spPr>
        <p:txBody>
          <a:bodyPr wrap="square" rtlCol="0">
            <a:spAutoFit/>
          </a:bodyPr>
          <a:lstStyle/>
          <a:p>
            <a:pPr algn="ctr"/>
            <a:r>
              <a:rPr lang="es-MX"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2. Tirar el agua por el lavadero</a:t>
            </a:r>
            <a:endParaRPr lang="es-MX"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pic>
        <p:nvPicPr>
          <p:cNvPr id="19" name="Imagen 11"/>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rot="7650512">
            <a:off x="2698306" y="2668723"/>
            <a:ext cx="2039651" cy="2039651"/>
          </a:xfrm>
          <a:prstGeom prst="rect">
            <a:avLst/>
          </a:prstGeom>
        </p:spPr>
      </p:pic>
      <p:pic>
        <p:nvPicPr>
          <p:cNvPr id="20" name="Imagen 12"/>
          <p:cNvPicPr>
            <a:picLocks noChangeAspect="1"/>
          </p:cNvPicPr>
          <p:nvPr/>
        </p:nvPicPr>
        <p:blipFill>
          <a:blip r:embed="rId11">
            <a:extLst>
              <a:ext uri="{BEBA8EAE-BF5A-486C-A8C5-ECC9F3942E4B}">
                <a14:imgProps xmlns:a14="http://schemas.microsoft.com/office/drawing/2010/main">
                  <a14:imgLayer r:embed="rId12">
                    <a14:imgEffect>
                      <a14:backgroundRemoval t="0" b="100000" l="9717" r="89879"/>
                    </a14:imgEffect>
                  </a14:imgLayer>
                </a14:imgProps>
              </a:ext>
            </a:extLst>
          </a:blip>
          <a:stretch>
            <a:fillRect/>
          </a:stretch>
        </p:blipFill>
        <p:spPr>
          <a:xfrm>
            <a:off x="5868145" y="2863285"/>
            <a:ext cx="3914613" cy="3233122"/>
          </a:xfrm>
          <a:prstGeom prst="rect">
            <a:avLst/>
          </a:prstGeom>
        </p:spPr>
      </p:pic>
      <p:sp>
        <p:nvSpPr>
          <p:cNvPr id="21" name="CuadroTexto 13"/>
          <p:cNvSpPr txBox="1"/>
          <p:nvPr/>
        </p:nvSpPr>
        <p:spPr>
          <a:xfrm>
            <a:off x="6711304" y="1846566"/>
            <a:ext cx="2469208" cy="646331"/>
          </a:xfrm>
          <a:prstGeom prst="rect">
            <a:avLst/>
          </a:prstGeom>
          <a:noFill/>
        </p:spPr>
        <p:txBody>
          <a:bodyPr wrap="square" rtlCol="0">
            <a:spAutoFit/>
          </a:bodyPr>
          <a:lstStyle/>
          <a:p>
            <a:pPr algn="ctr"/>
            <a:r>
              <a:rPr lang="es-MX"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2. Tirar la arena al bote de basura</a:t>
            </a:r>
            <a:endParaRPr lang="es-MX"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pic>
        <p:nvPicPr>
          <p:cNvPr id="22" name="Imagen 14"/>
          <p:cNvPicPr>
            <a:picLocks noChangeAspect="1"/>
          </p:cNvPicPr>
          <p:nvPr/>
        </p:nvPicPr>
        <p:blipFill>
          <a:blip r:embed="rId13">
            <a:extLst>
              <a:ext uri="{BEBA8EAE-BF5A-486C-A8C5-ECC9F3942E4B}">
                <a14:imgProps xmlns:a14="http://schemas.microsoft.com/office/drawing/2010/main">
                  <a14:imgLayer r:embed="rId14">
                    <a14:imgEffect>
                      <a14:backgroundRemoval t="9693" b="91726" l="2198" r="99863"/>
                    </a14:imgEffect>
                  </a14:imgLayer>
                </a14:imgProps>
              </a:ext>
            </a:extLst>
          </a:blip>
          <a:stretch>
            <a:fillRect/>
          </a:stretch>
        </p:blipFill>
        <p:spPr>
          <a:xfrm rot="2588276">
            <a:off x="6464462" y="2833093"/>
            <a:ext cx="1452807" cy="844145"/>
          </a:xfrm>
          <a:prstGeom prst="rect">
            <a:avLst/>
          </a:prstGeom>
        </p:spPr>
      </p:pic>
    </p:spTree>
    <p:extLst>
      <p:ext uri="{BB962C8B-B14F-4D97-AF65-F5344CB8AC3E}">
        <p14:creationId xmlns:p14="http://schemas.microsoft.com/office/powerpoint/2010/main" val="153144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p:cNvSpPr txBox="1"/>
          <p:nvPr/>
        </p:nvSpPr>
        <p:spPr>
          <a:xfrm>
            <a:off x="-445784" y="373487"/>
            <a:ext cx="10161431" cy="646331"/>
          </a:xfrm>
          <a:prstGeom prst="rect">
            <a:avLst/>
          </a:prstGeom>
          <a:noFill/>
        </p:spPr>
        <p:txBody>
          <a:bodyPr wrap="square" rtlCol="0">
            <a:spAutoFit/>
          </a:bodyPr>
          <a:lstStyle/>
          <a:p>
            <a:pPr algn="ctr"/>
            <a:r>
              <a:rPr lang="es-MX" sz="3600" b="1" dirty="0" smtClean="0">
                <a:effectLst>
                  <a:outerShdw blurRad="38100" dist="38100" dir="2700000" algn="tl">
                    <a:srgbClr val="000000">
                      <a:alpha val="43137"/>
                    </a:srgbClr>
                  </a:outerShdw>
                </a:effectLst>
                <a:latin typeface="Amatic"/>
                <a:cs typeface="Times New Roman" panose="02020603050405020304" pitchFamily="18" charset="0"/>
              </a:rPr>
              <a:t>CONCLUSIÓN</a:t>
            </a:r>
            <a:endParaRPr lang="es-MX" sz="3600" b="1" dirty="0">
              <a:effectLst>
                <a:outerShdw blurRad="38100" dist="38100" dir="2700000" algn="tl">
                  <a:srgbClr val="000000">
                    <a:alpha val="43137"/>
                  </a:srgbClr>
                </a:outerShdw>
              </a:effectLst>
              <a:latin typeface="Amatic"/>
              <a:cs typeface="Times New Roman" panose="02020603050405020304" pitchFamily="18" charset="0"/>
            </a:endParaRPr>
          </a:p>
        </p:txBody>
      </p:sp>
      <p:sp>
        <p:nvSpPr>
          <p:cNvPr id="5" name="Rectángulo 16"/>
          <p:cNvSpPr/>
          <p:nvPr/>
        </p:nvSpPr>
        <p:spPr>
          <a:xfrm>
            <a:off x="107504" y="1196752"/>
            <a:ext cx="8928992" cy="2419124"/>
          </a:xfrm>
          <a:prstGeom prst="rect">
            <a:avLst/>
          </a:prstGeom>
        </p:spPr>
        <p:txBody>
          <a:bodyPr wrap="square">
            <a:spAutoFit/>
          </a:bodyPr>
          <a:lstStyle/>
          <a:p>
            <a:pPr algn="just">
              <a:lnSpc>
                <a:spcPct val="90000"/>
              </a:lnSpc>
            </a:pPr>
            <a:r>
              <a:rPr lang="es-MX" sz="2800" dirty="0" smtClean="0">
                <a:latin typeface="Times New Roman" panose="02020603050405020304" pitchFamily="18" charset="0"/>
                <a:cs typeface="Times New Roman" panose="02020603050405020304" pitchFamily="18" charset="0"/>
              </a:rPr>
              <a:t>Con esta práctica pudimos ver un poco más allá de las propiedades de los diferentes tipos de dispersiones, así como también la clasificación las mezclas por el tamaño de las partículas en soluciones, coloides o disoluciones, y con ayuda del efecto Tyndall pudimos distinguir entre disoluciones y coloides. </a:t>
            </a:r>
            <a:endParaRPr lang="es-MX" sz="2800" dirty="0">
              <a:latin typeface="Times New Roman" panose="02020603050405020304" pitchFamily="18" charset="0"/>
              <a:cs typeface="Times New Roman" panose="02020603050405020304" pitchFamily="18" charset="0"/>
            </a:endParaRPr>
          </a:p>
        </p:txBody>
      </p:sp>
      <p:pic>
        <p:nvPicPr>
          <p:cNvPr id="6" name="Imagen 15"/>
          <p:cNvPicPr>
            <a:picLocks noChangeAspect="1"/>
          </p:cNvPicPr>
          <p:nvPr/>
        </p:nvPicPr>
        <p:blipFill>
          <a:blip r:embed="rId2"/>
          <a:stretch>
            <a:fillRect/>
          </a:stretch>
        </p:blipFill>
        <p:spPr>
          <a:xfrm>
            <a:off x="1969820" y="3597981"/>
            <a:ext cx="5970270" cy="3084168"/>
          </a:xfrm>
          <a:prstGeom prst="rect">
            <a:avLst/>
          </a:prstGeom>
        </p:spPr>
      </p:pic>
    </p:spTree>
    <p:extLst>
      <p:ext uri="{BB962C8B-B14F-4D97-AF65-F5344CB8AC3E}">
        <p14:creationId xmlns:p14="http://schemas.microsoft.com/office/powerpoint/2010/main" val="244801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t="-1" b="36452"/>
          <a:stretch/>
        </p:blipFill>
        <p:spPr bwMode="auto">
          <a:xfrm>
            <a:off x="-1" y="0"/>
            <a:ext cx="915785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5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523" b="5113"/>
          <a:stretch/>
        </p:blipFill>
        <p:spPr bwMode="auto">
          <a:xfrm>
            <a:off x="0" y="-13855"/>
            <a:ext cx="9124424" cy="545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87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6455699" cy="890800"/>
          </a:xfrm>
        </p:spPr>
        <p:txBody>
          <a:bodyPr/>
          <a:lstStyle/>
          <a:p>
            <a:pPr algn="ctr"/>
            <a:r>
              <a:rPr lang="es-MX" sz="3600" dirty="0" smtClean="0">
                <a:latin typeface="Amatic"/>
              </a:rPr>
              <a:t>OBJETIVOS:</a:t>
            </a:r>
            <a:endParaRPr lang="es-MX" sz="3600" dirty="0">
              <a:latin typeface="Amatic"/>
            </a:endParaRPr>
          </a:p>
        </p:txBody>
      </p:sp>
      <p:sp>
        <p:nvSpPr>
          <p:cNvPr id="3" name="2 Marcador de texto"/>
          <p:cNvSpPr>
            <a:spLocks noGrp="1"/>
          </p:cNvSpPr>
          <p:nvPr>
            <p:ph type="body" idx="1"/>
          </p:nvPr>
        </p:nvSpPr>
        <p:spPr/>
        <p:txBody>
          <a:bodyPr/>
          <a:lstStyle/>
          <a:p>
            <a:pPr marL="88877" indent="0">
              <a:buNone/>
            </a:pPr>
            <a:r>
              <a:rPr lang="es-MX" sz="2400" dirty="0" smtClean="0">
                <a:latin typeface="Times New Roman" panose="02020603050405020304" pitchFamily="18" charset="0"/>
                <a:cs typeface="Times New Roman" panose="02020603050405020304" pitchFamily="18" charset="0"/>
              </a:rPr>
              <a:t>Distinguir algunas de las propiedades de los diferentes tipos de dispersiones.</a:t>
            </a:r>
          </a:p>
          <a:p>
            <a:r>
              <a:rPr lang="es-MX" sz="2400" dirty="0">
                <a:latin typeface="Times New Roman" panose="02020603050405020304" pitchFamily="18" charset="0"/>
                <a:cs typeface="Times New Roman" panose="02020603050405020304" pitchFamily="18" charset="0"/>
              </a:rPr>
              <a:t>Clasificar algunas mezclas como suspensiones, coloides o disoluciones.</a:t>
            </a:r>
          </a:p>
          <a:p>
            <a:r>
              <a:rPr lang="es-MX" sz="2400" dirty="0">
                <a:latin typeface="Times New Roman" panose="02020603050405020304" pitchFamily="18" charset="0"/>
                <a:cs typeface="Times New Roman" panose="02020603050405020304" pitchFamily="18" charset="0"/>
              </a:rPr>
              <a:t>Apreciar el efecto Tyndall.</a:t>
            </a:r>
          </a:p>
          <a:p>
            <a:r>
              <a:rPr lang="es-MX" sz="2400" dirty="0">
                <a:latin typeface="Times New Roman" panose="02020603050405020304" pitchFamily="18" charset="0"/>
                <a:cs typeface="Times New Roman" panose="02020603050405020304" pitchFamily="18" charset="0"/>
              </a:rPr>
              <a:t>Distinguir entre disoluciones y coloides aprovechando el efecto Tyndall.</a:t>
            </a:r>
          </a:p>
          <a:p>
            <a:pPr marL="88877" indent="0">
              <a:buNone/>
            </a:pP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42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692696"/>
            <a:ext cx="6455699" cy="890800"/>
          </a:xfrm>
        </p:spPr>
        <p:txBody>
          <a:bodyPr/>
          <a:lstStyle/>
          <a:p>
            <a:pPr algn="ctr"/>
            <a:r>
              <a:rPr lang="es-MX" sz="3600" dirty="0" smtClean="0">
                <a:latin typeface="Amatic"/>
              </a:rPr>
              <a:t>FUNDAMENTO</a:t>
            </a:r>
            <a:endParaRPr lang="es-MX" sz="3600" dirty="0">
              <a:latin typeface="Amatic"/>
            </a:endParaRPr>
          </a:p>
        </p:txBody>
      </p:sp>
      <p:sp>
        <p:nvSpPr>
          <p:cNvPr id="3" name="2 Marcador de texto"/>
          <p:cNvSpPr>
            <a:spLocks noGrp="1"/>
          </p:cNvSpPr>
          <p:nvPr>
            <p:ph type="body" idx="1"/>
          </p:nvPr>
        </p:nvSpPr>
        <p:spPr>
          <a:xfrm>
            <a:off x="467544" y="1772816"/>
            <a:ext cx="8424936" cy="3870000"/>
          </a:xfrm>
        </p:spPr>
        <p:txBody>
          <a:bodyPr/>
          <a:lstStyle/>
          <a:p>
            <a:pPr marL="88877" indent="0">
              <a:buNone/>
            </a:pPr>
            <a:r>
              <a:rPr lang="es-MX" sz="2400" dirty="0">
                <a:latin typeface="Times New Roman" panose="02020603050405020304" pitchFamily="18" charset="0"/>
                <a:cs typeface="Times New Roman" panose="02020603050405020304" pitchFamily="18" charset="0"/>
              </a:rPr>
              <a:t>Las mezclas o dispersiones se pueden clasificar, según el tamaño de las partículas de la fase dispersa, en: disoluciones, coloides y suspensiones.</a:t>
            </a:r>
          </a:p>
          <a:p>
            <a:pPr marL="88877" indent="0">
              <a:buNone/>
            </a:pPr>
            <a:r>
              <a:rPr lang="es-MX" sz="2400" dirty="0">
                <a:latin typeface="Times New Roman" panose="02020603050405020304" pitchFamily="18" charset="0"/>
                <a:cs typeface="Times New Roman" panose="02020603050405020304" pitchFamily="18" charset="0"/>
              </a:rPr>
              <a:t>En una disolución verdadera hay partículas de líquido, sólido o gas (fase dispersa) disueltas en otro líquido, sólido o gas (fase dispersante), pero las partículas no se alcanzan a distinguir a simple vista porque son muy pequeñas.</a:t>
            </a:r>
          </a:p>
          <a:p>
            <a:pPr marL="88877" indent="0">
              <a:buNone/>
            </a:pPr>
            <a:r>
              <a:rPr lang="es-MX" sz="2400" dirty="0">
                <a:latin typeface="Times New Roman" panose="02020603050405020304" pitchFamily="18" charset="0"/>
                <a:cs typeface="Times New Roman" panose="02020603050405020304" pitchFamily="18" charset="0"/>
              </a:rPr>
              <a:t>En una suspensión las partículas se logran apreciar a simple vista o con un microscopio, y las partículas son  tan grandes que, si se dejan reposar, sedimentan.</a:t>
            </a:r>
          </a:p>
          <a:p>
            <a:pPr marL="88877" indent="0">
              <a:buNone/>
            </a:pPr>
            <a:endParaRPr lang="es-MX" dirty="0"/>
          </a:p>
        </p:txBody>
      </p:sp>
    </p:spTree>
    <p:extLst>
      <p:ext uri="{BB962C8B-B14F-4D97-AF65-F5344CB8AC3E}">
        <p14:creationId xmlns:p14="http://schemas.microsoft.com/office/powerpoint/2010/main" val="263530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536" y="476672"/>
            <a:ext cx="8496944" cy="6192691"/>
          </a:xfrm>
        </p:spPr>
        <p:txBody>
          <a:bodyPr/>
          <a:lstStyle/>
          <a:p>
            <a:pPr marL="88877" indent="0">
              <a:buNone/>
            </a:pPr>
            <a:r>
              <a:rPr lang="es-MX" sz="2400" dirty="0">
                <a:latin typeface="Times New Roman" panose="02020603050405020304" pitchFamily="18" charset="0"/>
                <a:cs typeface="Times New Roman" panose="02020603050405020304" pitchFamily="18" charset="0"/>
              </a:rPr>
              <a:t>Las partículas de un coloide se encuentran entre los tamaños de estas dos primeras. No se logran distinguir a simple vista, pero tienen propiedades que nos permiten diferenciarlas de las soluciones.</a:t>
            </a:r>
          </a:p>
          <a:p>
            <a:pPr marL="88877" indent="0">
              <a:buNone/>
            </a:pPr>
            <a:r>
              <a:rPr lang="es-MX" sz="2400" dirty="0">
                <a:latin typeface="Times New Roman" panose="02020603050405020304" pitchFamily="18" charset="0"/>
                <a:cs typeface="Times New Roman" panose="02020603050405020304" pitchFamily="18" charset="0"/>
              </a:rPr>
              <a:t>Los coloides tienen una propiedad óptica exclusiva, que se conoce como el efecto Tyndall: debido al tamaño de las partículas, éstas funcionan como espejitos que reflejan la luz, lo que nos permite ver la trayectoria de un rayo de luz que pasa a través del recipiente en el que se encuentra el coloide, en tanto que las soluciones son completamente transparentes (no se observa el rayo de luz en el recipiente), y las suspensiones, debido al gran tamaño de las partículas, suelen ser opacas.</a:t>
            </a:r>
          </a:p>
          <a:p>
            <a:pPr marL="88877" indent="0">
              <a:buNone/>
            </a:pPr>
            <a:r>
              <a:rPr lang="es-MX" sz="2400" dirty="0">
                <a:latin typeface="Times New Roman" panose="02020603050405020304" pitchFamily="18" charset="0"/>
                <a:cs typeface="Times New Roman" panose="02020603050405020304" pitchFamily="18" charset="0"/>
              </a:rPr>
              <a:t>El efecto Tyndall se puede apreciar cuando entra un rayo de sol por la ventana en un cuarto que está oscuro, pues se pueden ver partículas de polvo suspendidas en el aire, que forman un sistema coloidal.</a:t>
            </a:r>
          </a:p>
          <a:p>
            <a:endParaRPr lang="es-MX" sz="2400" dirty="0"/>
          </a:p>
        </p:txBody>
      </p:sp>
    </p:spTree>
    <p:extLst>
      <p:ext uri="{BB962C8B-B14F-4D97-AF65-F5344CB8AC3E}">
        <p14:creationId xmlns:p14="http://schemas.microsoft.com/office/powerpoint/2010/main" val="272064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4">
            <a:extLst>
              <a:ext uri="{FF2B5EF4-FFF2-40B4-BE49-F238E27FC236}">
                <a16:creationId xmlns="" xmlns:a16="http://schemas.microsoft.com/office/drawing/2014/main" id="{2DAC75AC-0828-4228-9DCE-A5FF16AD9E9B}"/>
              </a:ext>
            </a:extLst>
          </p:cNvPr>
          <p:cNvSpPr txBox="1"/>
          <p:nvPr/>
        </p:nvSpPr>
        <p:spPr>
          <a:xfrm>
            <a:off x="2195737" y="494287"/>
            <a:ext cx="5033160" cy="1184081"/>
          </a:xfrm>
          <a:prstGeom prst="rect">
            <a:avLst/>
          </a:prstGeom>
          <a:noFill/>
          <a:ln w="6350">
            <a:noFill/>
          </a:ln>
        </p:spPr>
        <p:txBody>
          <a:bodyPr rot="0" spcFirstLastPara="0" vert="horz" wrap="square" lIns="91417" tIns="45708" rIns="91417" bIns="45708" numCol="1" spcCol="0" rtlCol="0" fromWordArt="0" anchor="t" anchorCtr="0" forceAA="0" compatLnSpc="1">
            <a:prstTxWarp prst="textNoShape">
              <a:avLst/>
            </a:prstTxWarp>
            <a:noAutofit/>
          </a:bodyPr>
          <a:lstStyle/>
          <a:p>
            <a:pPr algn="ctr">
              <a:lnSpc>
                <a:spcPct val="107000"/>
              </a:lnSpc>
              <a:spcAft>
                <a:spcPts val="800"/>
              </a:spcAft>
            </a:pPr>
            <a:r>
              <a:rPr lang="es-MX" sz="3600" dirty="0">
                <a:latin typeface="Amatic" panose="02000803000000000000" pitchFamily="2" charset="0"/>
                <a:ea typeface="Calibri" panose="020F0502020204030204" pitchFamily="34" charset="0"/>
              </a:rPr>
              <a:t>Diagrama de bloques </a:t>
            </a:r>
            <a:endParaRPr lang="es-MX" sz="1200" b="1" dirty="0">
              <a:latin typeface="Arial" panose="020B0604020202020204" pitchFamily="34" charset="0"/>
              <a:ea typeface="Calibri" panose="020F0502020204030204" pitchFamily="34" charset="0"/>
            </a:endParaRPr>
          </a:p>
        </p:txBody>
      </p:sp>
      <p:graphicFrame>
        <p:nvGraphicFramePr>
          <p:cNvPr id="15" name="Diagrama 8">
            <a:extLst>
              <a:ext uri="{FF2B5EF4-FFF2-40B4-BE49-F238E27FC236}">
                <a16:creationId xmlns="" xmlns:a16="http://schemas.microsoft.com/office/drawing/2014/main" id="{B21141B0-367B-4500-BB15-D36FDFEA3266}"/>
              </a:ext>
            </a:extLst>
          </p:cNvPr>
          <p:cNvGraphicFramePr/>
          <p:nvPr>
            <p:extLst>
              <p:ext uri="{D42A27DB-BD31-4B8C-83A1-F6EECF244321}">
                <p14:modId xmlns:p14="http://schemas.microsoft.com/office/powerpoint/2010/main" val="2211762909"/>
              </p:ext>
            </p:extLst>
          </p:nvPr>
        </p:nvGraphicFramePr>
        <p:xfrm>
          <a:off x="135742" y="1444067"/>
          <a:ext cx="2204017" cy="2381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9">
            <a:extLst>
              <a:ext uri="{FF2B5EF4-FFF2-40B4-BE49-F238E27FC236}">
                <a16:creationId xmlns="" xmlns:a16="http://schemas.microsoft.com/office/drawing/2014/main" id="{4B3A793B-56CF-4421-B293-43DCFDCD0124}"/>
              </a:ext>
            </a:extLst>
          </p:cNvPr>
          <p:cNvPicPr/>
          <p:nvPr/>
        </p:nvPicPr>
        <p:blipFill rotWithShape="1">
          <a:blip r:embed="rId7" cstate="print">
            <a:extLst>
              <a:ext uri="{28A0092B-C50C-407E-A947-70E740481C1C}">
                <a14:useLocalDpi xmlns:a14="http://schemas.microsoft.com/office/drawing/2010/main" val="0"/>
              </a:ext>
            </a:extLst>
          </a:blip>
          <a:srcRect l="6808" t="36978" r="28214" b="17822"/>
          <a:stretch/>
        </p:blipFill>
        <p:spPr bwMode="auto">
          <a:xfrm>
            <a:off x="2580223" y="1647462"/>
            <a:ext cx="3719977" cy="2069572"/>
          </a:xfrm>
          <a:prstGeom prst="rect">
            <a:avLst/>
          </a:prstGeom>
          <a:ln>
            <a:noFill/>
          </a:ln>
          <a:extLst>
            <a:ext uri="{53640926-AAD7-44D8-BBD7-CCE9431645EC}">
              <a14:shadowObscured xmlns:a14="http://schemas.microsoft.com/office/drawing/2010/main"/>
            </a:ext>
          </a:extLst>
        </p:spPr>
      </p:pic>
      <p:graphicFrame>
        <p:nvGraphicFramePr>
          <p:cNvPr id="24" name="Diagrama 10">
            <a:extLst>
              <a:ext uri="{FF2B5EF4-FFF2-40B4-BE49-F238E27FC236}">
                <a16:creationId xmlns="" xmlns:a16="http://schemas.microsoft.com/office/drawing/2014/main" id="{0E79F5F7-950F-431D-B958-35FCBF823CD9}"/>
              </a:ext>
            </a:extLst>
          </p:cNvPr>
          <p:cNvGraphicFramePr/>
          <p:nvPr>
            <p:extLst>
              <p:ext uri="{D42A27DB-BD31-4B8C-83A1-F6EECF244321}">
                <p14:modId xmlns:p14="http://schemas.microsoft.com/office/powerpoint/2010/main" val="4233300019"/>
              </p:ext>
            </p:extLst>
          </p:nvPr>
        </p:nvGraphicFramePr>
        <p:xfrm>
          <a:off x="6498816" y="1528759"/>
          <a:ext cx="2645185" cy="2306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8" name="Diagrama 11">
            <a:extLst>
              <a:ext uri="{FF2B5EF4-FFF2-40B4-BE49-F238E27FC236}">
                <a16:creationId xmlns="" xmlns:a16="http://schemas.microsoft.com/office/drawing/2014/main" id="{D6874D40-F208-4E5D-8A86-B995E908325A}"/>
              </a:ext>
            </a:extLst>
          </p:cNvPr>
          <p:cNvGraphicFramePr/>
          <p:nvPr>
            <p:extLst>
              <p:ext uri="{D42A27DB-BD31-4B8C-83A1-F6EECF244321}">
                <p14:modId xmlns:p14="http://schemas.microsoft.com/office/powerpoint/2010/main" val="948273214"/>
              </p:ext>
            </p:extLst>
          </p:nvPr>
        </p:nvGraphicFramePr>
        <p:xfrm>
          <a:off x="1115622" y="3501009"/>
          <a:ext cx="7276921" cy="36598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9" name="Imagen 14">
            <a:extLst>
              <a:ext uri="{FF2B5EF4-FFF2-40B4-BE49-F238E27FC236}">
                <a16:creationId xmlns="" xmlns:a16="http://schemas.microsoft.com/office/drawing/2014/main" id="{0F8A0FB0-7AC7-4998-8104-593E3A2AC9C1}"/>
              </a:ext>
            </a:extLst>
          </p:cNvPr>
          <p:cNvPicPr>
            <a:picLocks noChangeAspect="1"/>
          </p:cNvPicPr>
          <p:nvPr/>
        </p:nvPicPr>
        <p:blipFill rotWithShape="1">
          <a:blip r:embed="rId18"/>
          <a:srcRect l="1832" t="27353" r="56743" b="19628"/>
          <a:stretch/>
        </p:blipFill>
        <p:spPr>
          <a:xfrm>
            <a:off x="6228184" y="4581129"/>
            <a:ext cx="2001424" cy="1440160"/>
          </a:xfrm>
          <a:prstGeom prst="rect">
            <a:avLst/>
          </a:prstGeom>
        </p:spPr>
      </p:pic>
      <p:sp>
        <p:nvSpPr>
          <p:cNvPr id="40" name="39 Extracto"/>
          <p:cNvSpPr/>
          <p:nvPr/>
        </p:nvSpPr>
        <p:spPr>
          <a:xfrm rot="5400000">
            <a:off x="2164470" y="3330266"/>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40 Extracto"/>
          <p:cNvSpPr/>
          <p:nvPr/>
        </p:nvSpPr>
        <p:spPr>
          <a:xfrm rot="5400000">
            <a:off x="6201462" y="3402275"/>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41 Extracto"/>
          <p:cNvSpPr/>
          <p:nvPr/>
        </p:nvSpPr>
        <p:spPr>
          <a:xfrm rot="5400000">
            <a:off x="8933222" y="3388262"/>
            <a:ext cx="418035" cy="355496"/>
          </a:xfrm>
          <a:prstGeom prst="flowChartExtract">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428017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5">
            <a:extLst>
              <a:ext uri="{FF2B5EF4-FFF2-40B4-BE49-F238E27FC236}">
                <a16:creationId xmlns="" xmlns:a16="http://schemas.microsoft.com/office/drawing/2014/main" id="{3C22585E-E1B6-4F63-B05E-C3477F88CC94}"/>
              </a:ext>
            </a:extLst>
          </p:cNvPr>
          <p:cNvGraphicFramePr/>
          <p:nvPr>
            <p:extLst>
              <p:ext uri="{D42A27DB-BD31-4B8C-83A1-F6EECF244321}">
                <p14:modId xmlns:p14="http://schemas.microsoft.com/office/powerpoint/2010/main" val="77022799"/>
              </p:ext>
            </p:extLst>
          </p:nvPr>
        </p:nvGraphicFramePr>
        <p:xfrm>
          <a:off x="1111510" y="-1455"/>
          <a:ext cx="7276921" cy="365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 xmlns:a16="http://schemas.microsoft.com/office/drawing/2014/main" id="{C23968FF-A7C8-468F-B299-93AC0A3E7A29}"/>
              </a:ext>
            </a:extLst>
          </p:cNvPr>
          <p:cNvGraphicFramePr/>
          <p:nvPr>
            <p:extLst>
              <p:ext uri="{D42A27DB-BD31-4B8C-83A1-F6EECF244321}">
                <p14:modId xmlns:p14="http://schemas.microsoft.com/office/powerpoint/2010/main" val="969222544"/>
              </p:ext>
            </p:extLst>
          </p:nvPr>
        </p:nvGraphicFramePr>
        <p:xfrm>
          <a:off x="1111510" y="3215832"/>
          <a:ext cx="7276921" cy="36598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9814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5">
            <a:extLst>
              <a:ext uri="{FF2B5EF4-FFF2-40B4-BE49-F238E27FC236}">
                <a16:creationId xmlns="" xmlns:a16="http://schemas.microsoft.com/office/drawing/2014/main" id="{3C22585E-E1B6-4F63-B05E-C3477F88CC94}"/>
              </a:ext>
            </a:extLst>
          </p:cNvPr>
          <p:cNvGraphicFramePr/>
          <p:nvPr>
            <p:extLst>
              <p:ext uri="{D42A27DB-BD31-4B8C-83A1-F6EECF244321}">
                <p14:modId xmlns:p14="http://schemas.microsoft.com/office/powerpoint/2010/main" val="1942429839"/>
              </p:ext>
            </p:extLst>
          </p:nvPr>
        </p:nvGraphicFramePr>
        <p:xfrm>
          <a:off x="1115622" y="-14832"/>
          <a:ext cx="7276921" cy="365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6">
            <a:extLst>
              <a:ext uri="{FF2B5EF4-FFF2-40B4-BE49-F238E27FC236}">
                <a16:creationId xmlns="" xmlns:a16="http://schemas.microsoft.com/office/drawing/2014/main" id="{C23968FF-A7C8-468F-B299-93AC0A3E7A29}"/>
              </a:ext>
            </a:extLst>
          </p:cNvPr>
          <p:cNvGraphicFramePr/>
          <p:nvPr>
            <p:extLst>
              <p:ext uri="{D42A27DB-BD31-4B8C-83A1-F6EECF244321}">
                <p14:modId xmlns:p14="http://schemas.microsoft.com/office/powerpoint/2010/main" val="1723984023"/>
              </p:ext>
            </p:extLst>
          </p:nvPr>
        </p:nvGraphicFramePr>
        <p:xfrm>
          <a:off x="1619678" y="3429001"/>
          <a:ext cx="6468535" cy="3055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4072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6455699" cy="890800"/>
          </a:xfrm>
        </p:spPr>
        <p:txBody>
          <a:bodyPr/>
          <a:lstStyle/>
          <a:p>
            <a:pPr algn="ctr"/>
            <a:r>
              <a:rPr lang="es-MX" sz="3600" dirty="0" smtClean="0">
                <a:effectLst>
                  <a:outerShdw blurRad="38100" dist="38100" dir="2700000" algn="tl">
                    <a:srgbClr val="000000">
                      <a:alpha val="43137"/>
                    </a:srgbClr>
                  </a:outerShdw>
                </a:effectLst>
                <a:latin typeface="Amatic"/>
              </a:rPr>
              <a:t>VALE</a:t>
            </a:r>
            <a:endParaRPr lang="es-MX" dirty="0">
              <a:effectLst>
                <a:outerShdw blurRad="38100" dist="38100" dir="2700000" algn="tl">
                  <a:srgbClr val="000000">
                    <a:alpha val="43137"/>
                  </a:srgbClr>
                </a:outerShdw>
              </a:effectLst>
              <a:latin typeface="Amatic"/>
            </a:endParaRPr>
          </a:p>
        </p:txBody>
      </p:sp>
      <p:pic>
        <p:nvPicPr>
          <p:cNvPr id="4" name="Marcador de contenido 5"/>
          <p:cNvPicPr>
            <a:picLocks noGrp="1" noChangeAspect="1"/>
          </p:cNvPicPr>
          <p:nvPr/>
        </p:nvPicPr>
        <p:blipFill rotWithShape="1">
          <a:blip r:embed="rId2"/>
          <a:srcRect l="11741" t="8392" r="13722" b="3367"/>
          <a:stretch/>
        </p:blipFill>
        <p:spPr>
          <a:xfrm>
            <a:off x="323528" y="1124744"/>
            <a:ext cx="8518764" cy="5669956"/>
          </a:xfrm>
          <a:prstGeom prst="rect">
            <a:avLst/>
          </a:prstGeom>
        </p:spPr>
      </p:pic>
    </p:spTree>
    <p:extLst>
      <p:ext uri="{BB962C8B-B14F-4D97-AF65-F5344CB8AC3E}">
        <p14:creationId xmlns:p14="http://schemas.microsoft.com/office/powerpoint/2010/main" val="132960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4" y="-342120"/>
            <a:ext cx="6768748" cy="890800"/>
          </a:xfrm>
        </p:spPr>
        <p:txBody>
          <a:bodyPr/>
          <a:lstStyle/>
          <a:p>
            <a:pPr algn="ctr"/>
            <a:r>
              <a:rPr lang="es-MX" sz="3600" dirty="0" smtClean="0">
                <a:latin typeface="Amatic"/>
                <a:cs typeface="Times New Roman" panose="02020603050405020304" pitchFamily="18" charset="0"/>
              </a:rPr>
              <a:t>CUESTIONARIO DE PRELABORATORIO</a:t>
            </a:r>
            <a:endParaRPr lang="es-MX" sz="3600" dirty="0">
              <a:latin typeface="Amatic"/>
              <a:cs typeface="Times New Roman" panose="02020603050405020304" pitchFamily="18" charset="0"/>
            </a:endParaRPr>
          </a:p>
        </p:txBody>
      </p:sp>
      <p:sp>
        <p:nvSpPr>
          <p:cNvPr id="4" name="1 Título"/>
          <p:cNvSpPr>
            <a:spLocks noGrp="1"/>
          </p:cNvSpPr>
          <p:nvPr>
            <p:ph type="body" idx="1"/>
          </p:nvPr>
        </p:nvSpPr>
        <p:spPr>
          <a:xfrm>
            <a:off x="107504" y="260648"/>
            <a:ext cx="8856983" cy="5904656"/>
          </a:xfrm>
        </p:spPr>
        <p:txBody>
          <a:bodyPr>
            <a:noAutofit/>
          </a:bodyPr>
          <a:lstStyle/>
          <a:p>
            <a:r>
              <a:rPr lang="es-MX" sz="2400" b="1" dirty="0" smtClean="0">
                <a:latin typeface="Times New Roman" panose="02020603050405020304" pitchFamily="18" charset="0"/>
                <a:cs typeface="Times New Roman" panose="02020603050405020304" pitchFamily="18" charset="0"/>
              </a:rPr>
              <a:t>¿Qué tamaño</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debe</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tener</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una</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partícula para</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ser</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considerada una</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partícula</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coloidal?</a:t>
            </a:r>
          </a:p>
          <a:p>
            <a:pPr marL="0" indent="0">
              <a:buNone/>
            </a:pPr>
            <a:r>
              <a:rPr lang="es-MX" sz="2400" dirty="0">
                <a:latin typeface="Times New Roman" panose="02020603050405020304" pitchFamily="18" charset="0"/>
                <a:cs typeface="Times New Roman" panose="02020603050405020304" pitchFamily="18" charset="0"/>
              </a:rPr>
              <a:t>Los coloides son mezclas intermedias entre las soluciones y las suspensiones. </a:t>
            </a:r>
          </a:p>
          <a:p>
            <a:pPr marL="0" indent="0">
              <a:buNone/>
            </a:pPr>
            <a:r>
              <a:rPr lang="es-MX" sz="2400" dirty="0">
                <a:latin typeface="Times New Roman" panose="02020603050405020304" pitchFamily="18" charset="0"/>
                <a:cs typeface="Times New Roman" panose="02020603050405020304" pitchFamily="18" charset="0"/>
              </a:rPr>
              <a:t>Las partículas en los coloides son más grandes que las moléculas que forman las soluciones. </a:t>
            </a:r>
          </a:p>
          <a:p>
            <a:pPr marL="0" indent="0">
              <a:buNone/>
            </a:pPr>
            <a:r>
              <a:rPr lang="es-MX" sz="2400" dirty="0">
                <a:latin typeface="Times New Roman" panose="02020603050405020304" pitchFamily="18" charset="0"/>
                <a:cs typeface="Times New Roman" panose="02020603050405020304" pitchFamily="18" charset="0"/>
              </a:rPr>
              <a:t>Para clasificar una sustancia como coloidal, las dimensiones de las partículas del soluto están comprendidas entre 10 y 100 </a:t>
            </a:r>
            <a:r>
              <a:rPr lang="es-MX" sz="2400" dirty="0" err="1">
                <a:latin typeface="Times New Roman" panose="02020603050405020304" pitchFamily="18" charset="0"/>
                <a:cs typeface="Times New Roman" panose="02020603050405020304" pitchFamily="18" charset="0"/>
              </a:rPr>
              <a:t>nm</a:t>
            </a:r>
            <a:r>
              <a:rPr lang="es-MX" sz="2400" dirty="0">
                <a:latin typeface="Times New Roman" panose="02020603050405020304" pitchFamily="18" charset="0"/>
                <a:cs typeface="Times New Roman" panose="02020603050405020304" pitchFamily="18" charset="0"/>
              </a:rPr>
              <a:t> (1 nanómetro = 1x10</a:t>
            </a:r>
            <a:r>
              <a:rPr lang="es-MX" sz="2400" baseline="30000" dirty="0">
                <a:latin typeface="Times New Roman" panose="02020603050405020304" pitchFamily="18" charset="0"/>
                <a:cs typeface="Times New Roman" panose="02020603050405020304" pitchFamily="18" charset="0"/>
              </a:rPr>
              <a:t>-9</a:t>
            </a:r>
            <a:r>
              <a:rPr lang="es-MX" sz="2400" dirty="0">
                <a:latin typeface="Times New Roman" panose="02020603050405020304" pitchFamily="18" charset="0"/>
                <a:cs typeface="Times New Roman" panose="02020603050405020304" pitchFamily="18" charset="0"/>
              </a:rPr>
              <a:t> m</a:t>
            </a:r>
            <a:r>
              <a:rPr lang="es-MX" sz="2400" dirty="0" smtClean="0">
                <a:latin typeface="Times New Roman" panose="02020603050405020304" pitchFamily="18" charset="0"/>
                <a:cs typeface="Times New Roman" panose="02020603050405020304" pitchFamily="18" charset="0"/>
              </a:rPr>
              <a:t>).</a:t>
            </a:r>
          </a:p>
          <a:p>
            <a:pPr marL="0" indent="0">
              <a:buNone/>
            </a:pPr>
            <a:endParaRPr lang="es-MX" sz="2400" dirty="0" smtClean="0">
              <a:latin typeface="Times New Roman" panose="02020603050405020304" pitchFamily="18" charset="0"/>
              <a:cs typeface="Times New Roman" panose="02020603050405020304" pitchFamily="18" charset="0"/>
            </a:endParaRPr>
          </a:p>
          <a:p>
            <a:pPr marL="285750" indent="-285750"/>
            <a:r>
              <a:rPr lang="es-MX" sz="2400" b="1" dirty="0" smtClean="0">
                <a:latin typeface="Times New Roman" panose="02020603050405020304" pitchFamily="18" charset="0"/>
                <a:cs typeface="Times New Roman" panose="02020603050405020304" pitchFamily="18" charset="0"/>
              </a:rPr>
              <a:t>Ejemplos </a:t>
            </a:r>
            <a:r>
              <a:rPr lang="es-MX" sz="2400" b="1" dirty="0">
                <a:latin typeface="Times New Roman" panose="02020603050405020304" pitchFamily="18" charset="0"/>
                <a:cs typeface="Times New Roman" panose="02020603050405020304" pitchFamily="18" charset="0"/>
              </a:rPr>
              <a:t>de coloides de uso </a:t>
            </a:r>
            <a:r>
              <a:rPr lang="es-MX" sz="2400" b="1" dirty="0" smtClean="0">
                <a:latin typeface="Times New Roman" panose="02020603050405020304" pitchFamily="18" charset="0"/>
                <a:cs typeface="Times New Roman" panose="02020603050405020304" pitchFamily="18" charset="0"/>
              </a:rPr>
              <a:t>cotidiano: </a:t>
            </a:r>
            <a:r>
              <a:rPr lang="es-MX" sz="2400" dirty="0" smtClean="0">
                <a:latin typeface="Times New Roman" panose="02020603050405020304" pitchFamily="18" charset="0"/>
                <a:cs typeface="Times New Roman" panose="02020603050405020304" pitchFamily="18" charset="0"/>
              </a:rPr>
              <a:t>Gelatina</a:t>
            </a:r>
            <a:r>
              <a:rPr lang="es-MX" sz="2400" dirty="0">
                <a:latin typeface="Times New Roman" panose="02020603050405020304" pitchFamily="18" charset="0"/>
                <a:cs typeface="Times New Roman" panose="02020603050405020304" pitchFamily="18" charset="0"/>
              </a:rPr>
              <a:t>, leche y </a:t>
            </a:r>
            <a:r>
              <a:rPr lang="es-MX" sz="2400" dirty="0" smtClean="0">
                <a:latin typeface="Times New Roman" panose="02020603050405020304" pitchFamily="18" charset="0"/>
                <a:cs typeface="Times New Roman" panose="02020603050405020304" pitchFamily="18" charset="0"/>
              </a:rPr>
              <a:t>mayonesa</a:t>
            </a:r>
            <a:endParaRPr lang="es-MX" sz="2400" dirty="0">
              <a:latin typeface="Times New Roman" panose="02020603050405020304" pitchFamily="18" charset="0"/>
              <a:cs typeface="Times New Roman" panose="02020603050405020304" pitchFamily="18" charset="0"/>
            </a:endParaRPr>
          </a:p>
          <a:p>
            <a:pPr marL="285750" indent="-285750"/>
            <a:r>
              <a:rPr lang="es-MX" sz="2400" b="1" dirty="0">
                <a:latin typeface="Times New Roman" panose="02020603050405020304" pitchFamily="18" charset="0"/>
                <a:cs typeface="Times New Roman" panose="02020603050405020304" pitchFamily="18" charset="0"/>
              </a:rPr>
              <a:t>Ejemplos de suspensiones de uso </a:t>
            </a:r>
            <a:r>
              <a:rPr lang="es-MX" sz="2400" b="1" dirty="0" smtClean="0">
                <a:latin typeface="Times New Roman" panose="02020603050405020304" pitchFamily="18" charset="0"/>
                <a:cs typeface="Times New Roman" panose="02020603050405020304" pitchFamily="18" charset="0"/>
              </a:rPr>
              <a:t>cotidiano: </a:t>
            </a:r>
            <a:r>
              <a:rPr lang="es-MX" sz="2400" dirty="0" smtClean="0">
                <a:latin typeface="Times New Roman" panose="02020603050405020304" pitchFamily="18" charset="0"/>
                <a:cs typeface="Times New Roman" panose="02020603050405020304" pitchFamily="18" charset="0"/>
              </a:rPr>
              <a:t>Harina </a:t>
            </a:r>
            <a:r>
              <a:rPr lang="es-MX" sz="2400" dirty="0">
                <a:latin typeface="Times New Roman" panose="02020603050405020304" pitchFamily="18" charset="0"/>
                <a:cs typeface="Times New Roman" panose="02020603050405020304" pitchFamily="18" charset="0"/>
              </a:rPr>
              <a:t>suspendida en agua, Agua de horchata y Pintura</a:t>
            </a:r>
            <a:r>
              <a:rPr lang="es-MX" sz="2400" dirty="0" smtClean="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a:p>
            <a:pPr marL="285750" indent="-285750"/>
            <a:r>
              <a:rPr lang="es-MX" sz="2400" b="1" dirty="0">
                <a:latin typeface="Times New Roman" panose="02020603050405020304" pitchFamily="18" charset="0"/>
                <a:cs typeface="Times New Roman" panose="02020603050405020304" pitchFamily="18" charset="0"/>
              </a:rPr>
              <a:t>Ejemplos de soluciones de uso </a:t>
            </a:r>
            <a:r>
              <a:rPr lang="es-MX" sz="2400" b="1" dirty="0" smtClean="0">
                <a:latin typeface="Times New Roman" panose="02020603050405020304" pitchFamily="18" charset="0"/>
                <a:cs typeface="Times New Roman" panose="02020603050405020304" pitchFamily="18" charset="0"/>
              </a:rPr>
              <a:t>cotidiano: </a:t>
            </a:r>
            <a:r>
              <a:rPr lang="es-MX" sz="2400" dirty="0" smtClean="0">
                <a:latin typeface="Times New Roman" panose="02020603050405020304" pitchFamily="18" charset="0"/>
                <a:cs typeface="Times New Roman" panose="02020603050405020304" pitchFamily="18" charset="0"/>
              </a:rPr>
              <a:t>Vino</a:t>
            </a:r>
            <a:r>
              <a:rPr lang="es-MX" sz="2400" dirty="0">
                <a:latin typeface="Times New Roman" panose="02020603050405020304" pitchFamily="18" charset="0"/>
                <a:cs typeface="Times New Roman" panose="02020603050405020304" pitchFamily="18" charset="0"/>
              </a:rPr>
              <a:t>, vinagre y azúcar en agua</a:t>
            </a:r>
          </a:p>
          <a:p>
            <a:pPr marL="0" indent="0">
              <a:buNone/>
            </a:pPr>
            <a:endParaRPr lang="es-MX" sz="2400" dirty="0" smtClean="0">
              <a:latin typeface="Times New Roman" panose="02020603050405020304" pitchFamily="18" charset="0"/>
              <a:cs typeface="Times New Roman" panose="02020603050405020304" pitchFamily="18" charset="0"/>
            </a:endParaRPr>
          </a:p>
          <a:p>
            <a:endParaRPr lang="es-MX"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0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t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Wart · SlidesCarnival</Template>
  <TotalTime>159</TotalTime>
  <Words>949</Words>
  <Application>Microsoft Office PowerPoint</Application>
  <PresentationFormat>Presentación en pantalla (4:3)</PresentationFormat>
  <Paragraphs>74</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Wart template</vt:lpstr>
      <vt:lpstr>PRÁCTICA 7: SUSPENCIONES, COLOIDES Y DISOLUCIONES  Integrantes: - GOMEZ ALFARO KATIA - GARCÍA PEREZ JANYA HAIDET - NATAREN RUIZ DIANA FABIOLA - PIÑA GONZALES EMILY - SANTIAGO PÉREZ EMMANUEL ISAIAS</vt:lpstr>
      <vt:lpstr>OBJETIVOS:</vt:lpstr>
      <vt:lpstr>FUNDAMENTO</vt:lpstr>
      <vt:lpstr>Presentación de PowerPoint</vt:lpstr>
      <vt:lpstr>Presentación de PowerPoint</vt:lpstr>
      <vt:lpstr>Presentación de PowerPoint</vt:lpstr>
      <vt:lpstr>Presentación de PowerPoint</vt:lpstr>
      <vt:lpstr>VALE</vt:lpstr>
      <vt:lpstr>CUESTIONARIO DE PRELABORATORIO</vt:lpstr>
      <vt:lpstr>RESULTADOS</vt:lpstr>
      <vt:lpstr>CUESTIONARIO DE POSTLABORATORIO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 7 GOMEZ ALFARO KATIA GARCÍA PEREZ JANYA HAIDET NATAREN RUIZ DIANA FABIOLA PIÑA GONZALES EMILY SANTIAGO PÉREZ EMMANUEL ISAIAS</dc:title>
  <dc:creator>Usuario de Windows</dc:creator>
  <cp:lastModifiedBy>Usuario de Windows</cp:lastModifiedBy>
  <cp:revision>11</cp:revision>
  <dcterms:created xsi:type="dcterms:W3CDTF">2020-06-04T00:30:41Z</dcterms:created>
  <dcterms:modified xsi:type="dcterms:W3CDTF">2020-06-04T20:06:46Z</dcterms:modified>
</cp:coreProperties>
</file>