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6" r:id="rId2"/>
    <p:sldId id="258" r:id="rId3"/>
    <p:sldId id="273" r:id="rId4"/>
    <p:sldId id="268" r:id="rId5"/>
    <p:sldId id="274" r:id="rId6"/>
    <p:sldId id="275" r:id="rId7"/>
    <p:sldId id="276" r:id="rId8"/>
    <p:sldId id="271" r:id="rId9"/>
    <p:sldId id="277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70" r:id="rId18"/>
    <p:sldId id="278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16D56-056C-4719-9A54-C2549F4A5CA7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</dgm:pt>
    <dgm:pt modelId="{C1E1616D-FC97-4D8F-A3FF-3E8779972E8A}">
      <dgm:prSet phldrT="[Texto]"/>
      <dgm:spPr/>
      <dgm:t>
        <a:bodyPr/>
        <a:lstStyle/>
        <a:p>
          <a:r>
            <a:rPr lang="es-ES" dirty="0" smtClean="0"/>
            <a:t>Colocar 20 ml de solución 0.1 M de Sulfato de cobre en un matraz Erlenmeyer (125 ml). </a:t>
          </a:r>
        </a:p>
        <a:p>
          <a:r>
            <a:rPr lang="es-ES" dirty="0" smtClean="0"/>
            <a:t>Calentar en la parrilla eléctrica.</a:t>
          </a:r>
          <a:endParaRPr lang="es-ES" dirty="0"/>
        </a:p>
      </dgm:t>
    </dgm:pt>
    <dgm:pt modelId="{F003AA96-92A9-4949-8A6B-277BC1B71CE3}" type="parTrans" cxnId="{8B581714-4BB7-4403-9993-235D16B33C39}">
      <dgm:prSet/>
      <dgm:spPr/>
      <dgm:t>
        <a:bodyPr/>
        <a:lstStyle/>
        <a:p>
          <a:endParaRPr lang="es-ES"/>
        </a:p>
      </dgm:t>
    </dgm:pt>
    <dgm:pt modelId="{12BCF706-3919-4BFC-BC98-76558C5CEAD8}" type="sibTrans" cxnId="{8B581714-4BB7-4403-9993-235D16B33C39}">
      <dgm:prSet/>
      <dgm:spPr/>
      <dgm:t>
        <a:bodyPr/>
        <a:lstStyle/>
        <a:p>
          <a:endParaRPr lang="es-ES"/>
        </a:p>
      </dgm:t>
    </dgm:pt>
    <dgm:pt modelId="{B67C8298-C118-4207-8DC1-62E862E49BE8}">
      <dgm:prSet phldrT="[Texto]"/>
      <dgm:spPr/>
      <dgm:t>
        <a:bodyPr/>
        <a:lstStyle/>
        <a:p>
          <a:r>
            <a:rPr lang="es-ES" dirty="0" smtClean="0"/>
            <a:t>Pesar en un vidrio de reloj 0.6 g de cobre metálico en polvo y 0.3 g de azufre, mezclar con espátula.</a:t>
          </a:r>
          <a:endParaRPr lang="es-ES" dirty="0"/>
        </a:p>
      </dgm:t>
    </dgm:pt>
    <dgm:pt modelId="{3A92487D-8B0E-4223-A3F2-4D739FAF61E4}" type="parTrans" cxnId="{560C3A3B-EE16-482C-A372-5871EB915BB2}">
      <dgm:prSet/>
      <dgm:spPr/>
      <dgm:t>
        <a:bodyPr/>
        <a:lstStyle/>
        <a:p>
          <a:endParaRPr lang="es-ES"/>
        </a:p>
      </dgm:t>
    </dgm:pt>
    <dgm:pt modelId="{9116AFD0-8C6A-4AC0-A0CF-13B564F5B2FA}" type="sibTrans" cxnId="{560C3A3B-EE16-482C-A372-5871EB915BB2}">
      <dgm:prSet/>
      <dgm:spPr/>
      <dgm:t>
        <a:bodyPr/>
        <a:lstStyle/>
        <a:p>
          <a:endParaRPr lang="es-ES"/>
        </a:p>
      </dgm:t>
    </dgm:pt>
    <dgm:pt modelId="{CF552D96-9873-4C61-AA73-0F6A6AEEE3AD}">
      <dgm:prSet phldrT="[Texto]"/>
      <dgm:spPr/>
      <dgm:t>
        <a:bodyPr/>
        <a:lstStyle/>
        <a:p>
          <a:r>
            <a:rPr lang="es-ES" dirty="0" smtClean="0"/>
            <a:t>Agregar lentamente y con agitación constante a la solución de Sulfato de cobre. Continuar hasta la aparición de un precipitado negro.</a:t>
          </a:r>
        </a:p>
      </dgm:t>
    </dgm:pt>
    <dgm:pt modelId="{A286DD23-F2CD-44DB-A510-EC75F805281E}" type="parTrans" cxnId="{97B3673E-7A22-48E5-B75A-2E8F5B3E2546}">
      <dgm:prSet/>
      <dgm:spPr/>
      <dgm:t>
        <a:bodyPr/>
        <a:lstStyle/>
        <a:p>
          <a:endParaRPr lang="es-ES"/>
        </a:p>
      </dgm:t>
    </dgm:pt>
    <dgm:pt modelId="{EEF1DDAB-AD07-4A0D-93BD-A77C21F153A8}" type="sibTrans" cxnId="{97B3673E-7A22-48E5-B75A-2E8F5B3E2546}">
      <dgm:prSet/>
      <dgm:spPr/>
      <dgm:t>
        <a:bodyPr/>
        <a:lstStyle/>
        <a:p>
          <a:endParaRPr lang="es-ES"/>
        </a:p>
      </dgm:t>
    </dgm:pt>
    <dgm:pt modelId="{0BFA7A9C-CA57-4329-85F7-9B0525DBE6ED}">
      <dgm:prSet phldrT="[Texto]"/>
      <dgm:spPr/>
      <dgm:t>
        <a:bodyPr/>
        <a:lstStyle/>
        <a:p>
          <a:r>
            <a:rPr lang="es-ES" dirty="0" smtClean="0"/>
            <a:t>Con las pinzas para crisol, retirar el matraz de la parrilla y dejar enfriar.</a:t>
          </a:r>
        </a:p>
      </dgm:t>
    </dgm:pt>
    <dgm:pt modelId="{1551E6A2-2A04-4756-9D33-A58105ACCAEC}" type="parTrans" cxnId="{EE406D49-4F3D-415F-9D27-3C42766E794C}">
      <dgm:prSet/>
      <dgm:spPr/>
      <dgm:t>
        <a:bodyPr/>
        <a:lstStyle/>
        <a:p>
          <a:endParaRPr lang="es-ES"/>
        </a:p>
      </dgm:t>
    </dgm:pt>
    <dgm:pt modelId="{E032E980-399C-431C-95B6-E87A31D50E4B}" type="sibTrans" cxnId="{EE406D49-4F3D-415F-9D27-3C42766E794C}">
      <dgm:prSet/>
      <dgm:spPr/>
      <dgm:t>
        <a:bodyPr/>
        <a:lstStyle/>
        <a:p>
          <a:endParaRPr lang="es-ES"/>
        </a:p>
      </dgm:t>
    </dgm:pt>
    <dgm:pt modelId="{5E18D4CD-9CB9-4B2F-8B80-50FDC9FC03F2}">
      <dgm:prSet phldrT="[Texto]"/>
      <dgm:spPr/>
      <dgm:t>
        <a:bodyPr/>
        <a:lstStyle/>
        <a:p>
          <a:r>
            <a:rPr lang="es-ES" dirty="0" smtClean="0"/>
            <a:t>Separar el sulfato de cobre por filtración y dejar secar.</a:t>
          </a:r>
        </a:p>
      </dgm:t>
    </dgm:pt>
    <dgm:pt modelId="{A9A19E92-6078-4C49-9385-847C70610AD2}" type="parTrans" cxnId="{F8B621C8-BAB9-4C5E-AD14-59580D4B86C0}">
      <dgm:prSet/>
      <dgm:spPr/>
      <dgm:t>
        <a:bodyPr/>
        <a:lstStyle/>
        <a:p>
          <a:endParaRPr lang="es-ES"/>
        </a:p>
      </dgm:t>
    </dgm:pt>
    <dgm:pt modelId="{A9A32705-3782-43DC-A100-2AFA19AF1264}" type="sibTrans" cxnId="{F8B621C8-BAB9-4C5E-AD14-59580D4B86C0}">
      <dgm:prSet/>
      <dgm:spPr/>
      <dgm:t>
        <a:bodyPr/>
        <a:lstStyle/>
        <a:p>
          <a:endParaRPr lang="es-ES"/>
        </a:p>
      </dgm:t>
    </dgm:pt>
    <dgm:pt modelId="{7B65A943-B39A-4E57-BABE-116A311B4D03}" type="pres">
      <dgm:prSet presAssocID="{EFA16D56-056C-4719-9A54-C2549F4A5CA7}" presName="Name0" presStyleCnt="0">
        <dgm:presLayoutVars>
          <dgm:dir/>
          <dgm:resizeHandles val="exact"/>
        </dgm:presLayoutVars>
      </dgm:prSet>
      <dgm:spPr/>
    </dgm:pt>
    <dgm:pt modelId="{71F40C32-0F23-40B2-BB8E-F572FE983EEB}" type="pres">
      <dgm:prSet presAssocID="{C1E1616D-FC97-4D8F-A3FF-3E8779972E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2CEDFF-21FD-469F-94BA-1ECE4ACABCD3}" type="pres">
      <dgm:prSet presAssocID="{12BCF706-3919-4BFC-BC98-76558C5CEAD8}" presName="sibTrans" presStyleLbl="sibTrans2D1" presStyleIdx="0" presStyleCnt="4"/>
      <dgm:spPr/>
      <dgm:t>
        <a:bodyPr/>
        <a:lstStyle/>
        <a:p>
          <a:endParaRPr lang="es-MX"/>
        </a:p>
      </dgm:t>
    </dgm:pt>
    <dgm:pt modelId="{7F6AAA56-563A-43E8-91FA-E9A11BEE7145}" type="pres">
      <dgm:prSet presAssocID="{12BCF706-3919-4BFC-BC98-76558C5CEAD8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BFE04C0F-B5DF-4B45-8C3C-7213C64CB8FC}" type="pres">
      <dgm:prSet presAssocID="{B67C8298-C118-4207-8DC1-62E862E49BE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9D66F9-6270-46FB-AADA-400791ED0E2A}" type="pres">
      <dgm:prSet presAssocID="{9116AFD0-8C6A-4AC0-A0CF-13B564F5B2FA}" presName="sibTrans" presStyleLbl="sibTrans2D1" presStyleIdx="1" presStyleCnt="4"/>
      <dgm:spPr/>
      <dgm:t>
        <a:bodyPr/>
        <a:lstStyle/>
        <a:p>
          <a:endParaRPr lang="es-MX"/>
        </a:p>
      </dgm:t>
    </dgm:pt>
    <dgm:pt modelId="{DDEC4756-CB2C-41FC-A404-6725B9E8D36C}" type="pres">
      <dgm:prSet presAssocID="{9116AFD0-8C6A-4AC0-A0CF-13B564F5B2FA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115340C5-1FE6-4784-8D41-762ABA7AB788}" type="pres">
      <dgm:prSet presAssocID="{CF552D96-9873-4C61-AA73-0F6A6AEEE3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85D73A-9F97-4674-B723-1A8CD7F3CCB7}" type="pres">
      <dgm:prSet presAssocID="{EEF1DDAB-AD07-4A0D-93BD-A77C21F153A8}" presName="sibTrans" presStyleLbl="sibTrans2D1" presStyleIdx="2" presStyleCnt="4"/>
      <dgm:spPr/>
      <dgm:t>
        <a:bodyPr/>
        <a:lstStyle/>
        <a:p>
          <a:endParaRPr lang="es-MX"/>
        </a:p>
      </dgm:t>
    </dgm:pt>
    <dgm:pt modelId="{AD3D2B0E-A9FA-49E1-8BE0-289E8378F114}" type="pres">
      <dgm:prSet presAssocID="{EEF1DDAB-AD07-4A0D-93BD-A77C21F153A8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F64023F1-42DC-4D71-A195-E1587B7FAA84}" type="pres">
      <dgm:prSet presAssocID="{0BFA7A9C-CA57-4329-85F7-9B0525DBE6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C6D1E6-6B2F-44DD-A7D5-1CB49A08CF4D}" type="pres">
      <dgm:prSet presAssocID="{E032E980-399C-431C-95B6-E87A31D50E4B}" presName="sibTrans" presStyleLbl="sibTrans2D1" presStyleIdx="3" presStyleCnt="4"/>
      <dgm:spPr/>
      <dgm:t>
        <a:bodyPr/>
        <a:lstStyle/>
        <a:p>
          <a:endParaRPr lang="es-MX"/>
        </a:p>
      </dgm:t>
    </dgm:pt>
    <dgm:pt modelId="{9E5CA975-C905-4444-96A1-039A28E5688F}" type="pres">
      <dgm:prSet presAssocID="{E032E980-399C-431C-95B6-E87A31D50E4B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9187BA9F-C7C0-417A-9A81-FCFB66EDBD00}" type="pres">
      <dgm:prSet presAssocID="{5E18D4CD-9CB9-4B2F-8B80-50FDC9FC03F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9455DEA-174B-4C14-8E3A-287DD2706AB3}" type="presOf" srcId="{EFA16D56-056C-4719-9A54-C2549F4A5CA7}" destId="{7B65A943-B39A-4E57-BABE-116A311B4D03}" srcOrd="0" destOrd="0" presId="urn:microsoft.com/office/officeart/2005/8/layout/process1"/>
    <dgm:cxn modelId="{758D05B0-A946-4011-89CD-F91FC3D91A5B}" type="presOf" srcId="{C1E1616D-FC97-4D8F-A3FF-3E8779972E8A}" destId="{71F40C32-0F23-40B2-BB8E-F572FE983EEB}" srcOrd="0" destOrd="0" presId="urn:microsoft.com/office/officeart/2005/8/layout/process1"/>
    <dgm:cxn modelId="{97B3673E-7A22-48E5-B75A-2E8F5B3E2546}" srcId="{EFA16D56-056C-4719-9A54-C2549F4A5CA7}" destId="{CF552D96-9873-4C61-AA73-0F6A6AEEE3AD}" srcOrd="2" destOrd="0" parTransId="{A286DD23-F2CD-44DB-A510-EC75F805281E}" sibTransId="{EEF1DDAB-AD07-4A0D-93BD-A77C21F153A8}"/>
    <dgm:cxn modelId="{FEED0243-9A9E-4753-8323-F03BA14DB011}" type="presOf" srcId="{9116AFD0-8C6A-4AC0-A0CF-13B564F5B2FA}" destId="{DDEC4756-CB2C-41FC-A404-6725B9E8D36C}" srcOrd="1" destOrd="0" presId="urn:microsoft.com/office/officeart/2005/8/layout/process1"/>
    <dgm:cxn modelId="{EE406D49-4F3D-415F-9D27-3C42766E794C}" srcId="{EFA16D56-056C-4719-9A54-C2549F4A5CA7}" destId="{0BFA7A9C-CA57-4329-85F7-9B0525DBE6ED}" srcOrd="3" destOrd="0" parTransId="{1551E6A2-2A04-4756-9D33-A58105ACCAEC}" sibTransId="{E032E980-399C-431C-95B6-E87A31D50E4B}"/>
    <dgm:cxn modelId="{1D231D7A-20B0-488A-861C-CED34C736BCB}" type="presOf" srcId="{EEF1DDAB-AD07-4A0D-93BD-A77C21F153A8}" destId="{AD3D2B0E-A9FA-49E1-8BE0-289E8378F114}" srcOrd="1" destOrd="0" presId="urn:microsoft.com/office/officeart/2005/8/layout/process1"/>
    <dgm:cxn modelId="{CCAEC691-759A-4FCF-BA6C-3C5136443F9C}" type="presOf" srcId="{E032E980-399C-431C-95B6-E87A31D50E4B}" destId="{9E5CA975-C905-4444-96A1-039A28E5688F}" srcOrd="1" destOrd="0" presId="urn:microsoft.com/office/officeart/2005/8/layout/process1"/>
    <dgm:cxn modelId="{9F6A8741-B1BB-4E09-B604-6FD1A7D61586}" type="presOf" srcId="{E032E980-399C-431C-95B6-E87A31D50E4B}" destId="{13C6D1E6-6B2F-44DD-A7D5-1CB49A08CF4D}" srcOrd="0" destOrd="0" presId="urn:microsoft.com/office/officeart/2005/8/layout/process1"/>
    <dgm:cxn modelId="{8A96A5D5-2CEB-4538-BAEB-AA4DC9040759}" type="presOf" srcId="{12BCF706-3919-4BFC-BC98-76558C5CEAD8}" destId="{7F6AAA56-563A-43E8-91FA-E9A11BEE7145}" srcOrd="1" destOrd="0" presId="urn:microsoft.com/office/officeart/2005/8/layout/process1"/>
    <dgm:cxn modelId="{00560EB8-FDDE-487D-B015-4B88958452E7}" type="presOf" srcId="{12BCF706-3919-4BFC-BC98-76558C5CEAD8}" destId="{7F2CEDFF-21FD-469F-94BA-1ECE4ACABCD3}" srcOrd="0" destOrd="0" presId="urn:microsoft.com/office/officeart/2005/8/layout/process1"/>
    <dgm:cxn modelId="{2E833DFB-0D13-4473-B2F0-8CC008533E6E}" type="presOf" srcId="{5E18D4CD-9CB9-4B2F-8B80-50FDC9FC03F2}" destId="{9187BA9F-C7C0-417A-9A81-FCFB66EDBD00}" srcOrd="0" destOrd="0" presId="urn:microsoft.com/office/officeart/2005/8/layout/process1"/>
    <dgm:cxn modelId="{0B1A010F-78D6-4C62-B071-9F04E8A99A11}" type="presOf" srcId="{9116AFD0-8C6A-4AC0-A0CF-13B564F5B2FA}" destId="{309D66F9-6270-46FB-AADA-400791ED0E2A}" srcOrd="0" destOrd="0" presId="urn:microsoft.com/office/officeart/2005/8/layout/process1"/>
    <dgm:cxn modelId="{C45A55F7-EC0A-4D7B-89BD-0A8D9DED6A5B}" type="presOf" srcId="{0BFA7A9C-CA57-4329-85F7-9B0525DBE6ED}" destId="{F64023F1-42DC-4D71-A195-E1587B7FAA84}" srcOrd="0" destOrd="0" presId="urn:microsoft.com/office/officeart/2005/8/layout/process1"/>
    <dgm:cxn modelId="{A7272856-8BA0-4ABB-958E-CCEB8A8A42C9}" type="presOf" srcId="{CF552D96-9873-4C61-AA73-0F6A6AEEE3AD}" destId="{115340C5-1FE6-4784-8D41-762ABA7AB788}" srcOrd="0" destOrd="0" presId="urn:microsoft.com/office/officeart/2005/8/layout/process1"/>
    <dgm:cxn modelId="{8B581714-4BB7-4403-9993-235D16B33C39}" srcId="{EFA16D56-056C-4719-9A54-C2549F4A5CA7}" destId="{C1E1616D-FC97-4D8F-A3FF-3E8779972E8A}" srcOrd="0" destOrd="0" parTransId="{F003AA96-92A9-4949-8A6B-277BC1B71CE3}" sibTransId="{12BCF706-3919-4BFC-BC98-76558C5CEAD8}"/>
    <dgm:cxn modelId="{560C3A3B-EE16-482C-A372-5871EB915BB2}" srcId="{EFA16D56-056C-4719-9A54-C2549F4A5CA7}" destId="{B67C8298-C118-4207-8DC1-62E862E49BE8}" srcOrd="1" destOrd="0" parTransId="{3A92487D-8B0E-4223-A3F2-4D739FAF61E4}" sibTransId="{9116AFD0-8C6A-4AC0-A0CF-13B564F5B2FA}"/>
    <dgm:cxn modelId="{F8B621C8-BAB9-4C5E-AD14-59580D4B86C0}" srcId="{EFA16D56-056C-4719-9A54-C2549F4A5CA7}" destId="{5E18D4CD-9CB9-4B2F-8B80-50FDC9FC03F2}" srcOrd="4" destOrd="0" parTransId="{A9A19E92-6078-4C49-9385-847C70610AD2}" sibTransId="{A9A32705-3782-43DC-A100-2AFA19AF1264}"/>
    <dgm:cxn modelId="{0A7FCE6D-55C1-401A-A769-23CA14A746EA}" type="presOf" srcId="{B67C8298-C118-4207-8DC1-62E862E49BE8}" destId="{BFE04C0F-B5DF-4B45-8C3C-7213C64CB8FC}" srcOrd="0" destOrd="0" presId="urn:microsoft.com/office/officeart/2005/8/layout/process1"/>
    <dgm:cxn modelId="{D82A6987-FAB9-4C6F-8C47-DF4E8290D1D9}" type="presOf" srcId="{EEF1DDAB-AD07-4A0D-93BD-A77C21F153A8}" destId="{9685D73A-9F97-4674-B723-1A8CD7F3CCB7}" srcOrd="0" destOrd="0" presId="urn:microsoft.com/office/officeart/2005/8/layout/process1"/>
    <dgm:cxn modelId="{781DE907-7AD8-4369-97A5-E0BB688D74BE}" type="presParOf" srcId="{7B65A943-B39A-4E57-BABE-116A311B4D03}" destId="{71F40C32-0F23-40B2-BB8E-F572FE983EEB}" srcOrd="0" destOrd="0" presId="urn:microsoft.com/office/officeart/2005/8/layout/process1"/>
    <dgm:cxn modelId="{C05CF741-9DC4-46B0-8A34-DE584DF3CFFE}" type="presParOf" srcId="{7B65A943-B39A-4E57-BABE-116A311B4D03}" destId="{7F2CEDFF-21FD-469F-94BA-1ECE4ACABCD3}" srcOrd="1" destOrd="0" presId="urn:microsoft.com/office/officeart/2005/8/layout/process1"/>
    <dgm:cxn modelId="{7CBC0D7E-0F50-4EB1-8123-0EDA9AEC4B66}" type="presParOf" srcId="{7F2CEDFF-21FD-469F-94BA-1ECE4ACABCD3}" destId="{7F6AAA56-563A-43E8-91FA-E9A11BEE7145}" srcOrd="0" destOrd="0" presId="urn:microsoft.com/office/officeart/2005/8/layout/process1"/>
    <dgm:cxn modelId="{AAE0011B-00E7-4B2E-AA64-8907D10ED6C5}" type="presParOf" srcId="{7B65A943-B39A-4E57-BABE-116A311B4D03}" destId="{BFE04C0F-B5DF-4B45-8C3C-7213C64CB8FC}" srcOrd="2" destOrd="0" presId="urn:microsoft.com/office/officeart/2005/8/layout/process1"/>
    <dgm:cxn modelId="{85BFB4ED-F411-42F7-A364-D2911D8B1A0D}" type="presParOf" srcId="{7B65A943-B39A-4E57-BABE-116A311B4D03}" destId="{309D66F9-6270-46FB-AADA-400791ED0E2A}" srcOrd="3" destOrd="0" presId="urn:microsoft.com/office/officeart/2005/8/layout/process1"/>
    <dgm:cxn modelId="{1BD582E5-D4C5-4DD7-A09F-42090EEC5C41}" type="presParOf" srcId="{309D66F9-6270-46FB-AADA-400791ED0E2A}" destId="{DDEC4756-CB2C-41FC-A404-6725B9E8D36C}" srcOrd="0" destOrd="0" presId="urn:microsoft.com/office/officeart/2005/8/layout/process1"/>
    <dgm:cxn modelId="{10B6E5E6-80F5-4439-84E8-95D1C86399DE}" type="presParOf" srcId="{7B65A943-B39A-4E57-BABE-116A311B4D03}" destId="{115340C5-1FE6-4784-8D41-762ABA7AB788}" srcOrd="4" destOrd="0" presId="urn:microsoft.com/office/officeart/2005/8/layout/process1"/>
    <dgm:cxn modelId="{7DDB968E-2E86-4090-8773-2F402BA4AF15}" type="presParOf" srcId="{7B65A943-B39A-4E57-BABE-116A311B4D03}" destId="{9685D73A-9F97-4674-B723-1A8CD7F3CCB7}" srcOrd="5" destOrd="0" presId="urn:microsoft.com/office/officeart/2005/8/layout/process1"/>
    <dgm:cxn modelId="{31FE8EEA-229C-4564-BC17-69C601D3E641}" type="presParOf" srcId="{9685D73A-9F97-4674-B723-1A8CD7F3CCB7}" destId="{AD3D2B0E-A9FA-49E1-8BE0-289E8378F114}" srcOrd="0" destOrd="0" presId="urn:microsoft.com/office/officeart/2005/8/layout/process1"/>
    <dgm:cxn modelId="{8D8D2416-6D72-4521-BD25-FCBEA7CD191C}" type="presParOf" srcId="{7B65A943-B39A-4E57-BABE-116A311B4D03}" destId="{F64023F1-42DC-4D71-A195-E1587B7FAA84}" srcOrd="6" destOrd="0" presId="urn:microsoft.com/office/officeart/2005/8/layout/process1"/>
    <dgm:cxn modelId="{BCB3B60B-220A-4592-9639-E1F894AE69B2}" type="presParOf" srcId="{7B65A943-B39A-4E57-BABE-116A311B4D03}" destId="{13C6D1E6-6B2F-44DD-A7D5-1CB49A08CF4D}" srcOrd="7" destOrd="0" presId="urn:microsoft.com/office/officeart/2005/8/layout/process1"/>
    <dgm:cxn modelId="{44EC0039-E9A8-4B8F-A131-7BB27E16038C}" type="presParOf" srcId="{13C6D1E6-6B2F-44DD-A7D5-1CB49A08CF4D}" destId="{9E5CA975-C905-4444-96A1-039A28E5688F}" srcOrd="0" destOrd="0" presId="urn:microsoft.com/office/officeart/2005/8/layout/process1"/>
    <dgm:cxn modelId="{2FFF3384-8C93-4F0F-B291-9A764B70A3DD}" type="presParOf" srcId="{7B65A943-B39A-4E57-BABE-116A311B4D03}" destId="{9187BA9F-C7C0-417A-9A81-FCFB66EDBD0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12D32D-719F-4977-AEC2-341AFFA4388D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</dgm:pt>
    <dgm:pt modelId="{180EAF1F-8680-4EDB-B36C-E7744EFEDD51}">
      <dgm:prSet phldrT="[Texto]"/>
      <dgm:spPr/>
      <dgm:t>
        <a:bodyPr/>
        <a:lstStyle/>
        <a:p>
          <a:r>
            <a:rPr lang="es-ES" dirty="0" smtClean="0"/>
            <a:t>Colocar agua de la llave hasta la mitad en un cristalizador o cuba.</a:t>
          </a:r>
          <a:endParaRPr lang="es-ES" dirty="0"/>
        </a:p>
      </dgm:t>
    </dgm:pt>
    <dgm:pt modelId="{9F9CF2DA-24EB-4D02-8A3E-9E9CFF071E08}" type="parTrans" cxnId="{062629B5-1EF5-4F58-AD5C-44B946C674DB}">
      <dgm:prSet/>
      <dgm:spPr/>
      <dgm:t>
        <a:bodyPr/>
        <a:lstStyle/>
        <a:p>
          <a:endParaRPr lang="es-ES"/>
        </a:p>
      </dgm:t>
    </dgm:pt>
    <dgm:pt modelId="{88F029F6-3566-476D-8B52-AB94E6990A14}" type="sibTrans" cxnId="{062629B5-1EF5-4F58-AD5C-44B946C674DB}">
      <dgm:prSet/>
      <dgm:spPr/>
      <dgm:t>
        <a:bodyPr/>
        <a:lstStyle/>
        <a:p>
          <a:endParaRPr lang="es-ES"/>
        </a:p>
      </dgm:t>
    </dgm:pt>
    <dgm:pt modelId="{4735770F-52E5-43FD-8F6F-148077BD8B64}">
      <dgm:prSet phldrT="[Texto]"/>
      <dgm:spPr/>
      <dgm:t>
        <a:bodyPr/>
        <a:lstStyle/>
        <a:p>
          <a:r>
            <a:rPr lang="es-ES" dirty="0" smtClean="0"/>
            <a:t>Llenar un tubo de ensaye (20x200mm) con agua destilada 5cm antes del borde.</a:t>
          </a:r>
          <a:endParaRPr lang="es-ES" dirty="0"/>
        </a:p>
      </dgm:t>
    </dgm:pt>
    <dgm:pt modelId="{CDEECB89-511D-4A57-8CC3-EA43DE79B641}" type="parTrans" cxnId="{A2812E87-ACDA-4BA8-89CD-24EC4D22546A}">
      <dgm:prSet/>
      <dgm:spPr/>
      <dgm:t>
        <a:bodyPr/>
        <a:lstStyle/>
        <a:p>
          <a:endParaRPr lang="es-ES"/>
        </a:p>
      </dgm:t>
    </dgm:pt>
    <dgm:pt modelId="{AEDE792C-CBE4-4FB9-9DA8-A70D075983AA}" type="sibTrans" cxnId="{A2812E87-ACDA-4BA8-89CD-24EC4D22546A}">
      <dgm:prSet/>
      <dgm:spPr/>
      <dgm:t>
        <a:bodyPr/>
        <a:lstStyle/>
        <a:p>
          <a:endParaRPr lang="es-ES"/>
        </a:p>
      </dgm:t>
    </dgm:pt>
    <dgm:pt modelId="{EF59DE34-A08D-4F2B-90B0-6B23E58FC1A7}">
      <dgm:prSet phldrT="[Texto]"/>
      <dgm:spPr/>
      <dgm:t>
        <a:bodyPr/>
        <a:lstStyle/>
        <a:p>
          <a:r>
            <a:rPr lang="es-ES" dirty="0" smtClean="0"/>
            <a:t>Se termina de llenar el tubo con agua, de forma que el menisco sobrepase el borde del tubo, sin que gotee.</a:t>
          </a:r>
        </a:p>
        <a:p>
          <a:endParaRPr lang="es-ES" dirty="0"/>
        </a:p>
      </dgm:t>
    </dgm:pt>
    <dgm:pt modelId="{46F0C416-8EAA-402A-9012-A353FAC9E2FB}" type="parTrans" cxnId="{3B173A3E-A541-4CB1-9880-2015F6425330}">
      <dgm:prSet/>
      <dgm:spPr/>
      <dgm:t>
        <a:bodyPr/>
        <a:lstStyle/>
        <a:p>
          <a:endParaRPr lang="es-ES"/>
        </a:p>
      </dgm:t>
    </dgm:pt>
    <dgm:pt modelId="{43979AE6-A5FB-4843-A4E4-5696A7A754DE}" type="sibTrans" cxnId="{3B173A3E-A541-4CB1-9880-2015F6425330}">
      <dgm:prSet/>
      <dgm:spPr/>
      <dgm:t>
        <a:bodyPr/>
        <a:lstStyle/>
        <a:p>
          <a:endParaRPr lang="es-ES"/>
        </a:p>
      </dgm:t>
    </dgm:pt>
    <dgm:pt modelId="{9F970FBC-2F44-4A05-AB56-3A3C10DA70C9}">
      <dgm:prSet phldrT="[Texto]"/>
      <dgm:spPr/>
      <dgm:t>
        <a:bodyPr/>
        <a:lstStyle/>
        <a:p>
          <a:r>
            <a:rPr lang="es-ES" dirty="0" smtClean="0"/>
            <a:t>Añadir 5 ml de ácido clorhídrico concentrado (que resbale por la pared del tubo y en la campana).</a:t>
          </a:r>
          <a:endParaRPr lang="es-ES" dirty="0"/>
        </a:p>
      </dgm:t>
    </dgm:pt>
    <dgm:pt modelId="{4208B956-5C24-4100-8940-327281FB4B66}" type="parTrans" cxnId="{6CC88FEE-BA6B-4CB8-813C-928B1E65ACB3}">
      <dgm:prSet/>
      <dgm:spPr/>
      <dgm:t>
        <a:bodyPr/>
        <a:lstStyle/>
        <a:p>
          <a:endParaRPr lang="es-ES"/>
        </a:p>
      </dgm:t>
    </dgm:pt>
    <dgm:pt modelId="{5C224D26-560F-4378-8863-8EE264E014C8}" type="sibTrans" cxnId="{6CC88FEE-BA6B-4CB8-813C-928B1E65ACB3}">
      <dgm:prSet/>
      <dgm:spPr/>
      <dgm:t>
        <a:bodyPr/>
        <a:lstStyle/>
        <a:p>
          <a:endParaRPr lang="es-ES"/>
        </a:p>
      </dgm:t>
    </dgm:pt>
    <dgm:pt modelId="{110EA4E2-4F27-48A2-8E28-4C1384C6C2E1}">
      <dgm:prSet phldrT="[Texto]"/>
      <dgm:spPr/>
      <dgm:t>
        <a:bodyPr/>
        <a:lstStyle/>
        <a:p>
          <a:r>
            <a:rPr lang="es-ES" dirty="0" smtClean="0"/>
            <a:t>Tapar con el vidrio de reloj, dándole vuelta para introducirlo al cristalizador.</a:t>
          </a:r>
          <a:endParaRPr lang="es-ES" dirty="0"/>
        </a:p>
      </dgm:t>
    </dgm:pt>
    <dgm:pt modelId="{CAB9D5B3-DDD0-4572-82C6-6D4B3688A2BC}" type="parTrans" cxnId="{34B2503E-449C-41E5-BB25-7411EDB59CBF}">
      <dgm:prSet/>
      <dgm:spPr/>
      <dgm:t>
        <a:bodyPr/>
        <a:lstStyle/>
        <a:p>
          <a:endParaRPr lang="es-ES"/>
        </a:p>
      </dgm:t>
    </dgm:pt>
    <dgm:pt modelId="{2FAE23F7-699F-4DC1-ADFF-794C44E746DB}" type="sibTrans" cxnId="{34B2503E-449C-41E5-BB25-7411EDB59CBF}">
      <dgm:prSet/>
      <dgm:spPr/>
      <dgm:t>
        <a:bodyPr/>
        <a:lstStyle/>
        <a:p>
          <a:endParaRPr lang="es-ES"/>
        </a:p>
      </dgm:t>
    </dgm:pt>
    <dgm:pt modelId="{639B5B51-ABC4-4F96-ADD2-BCC52988E8CB}">
      <dgm:prSet phldrT="[Texto]"/>
      <dgm:spPr/>
      <dgm:t>
        <a:bodyPr/>
        <a:lstStyle/>
        <a:p>
          <a:r>
            <a:rPr lang="es-ES" dirty="0" smtClean="0"/>
            <a:t>Esperar a que acabe la reacción y colocar una marca en el tubo para señalar el volumen de gas desprendido.</a:t>
          </a:r>
          <a:endParaRPr lang="es-ES" dirty="0"/>
        </a:p>
      </dgm:t>
    </dgm:pt>
    <dgm:pt modelId="{B7B4590F-B73A-4795-B455-750A4A3F5D17}" type="parTrans" cxnId="{E0DF0F5D-A92C-4A53-A0F2-E516E63994AD}">
      <dgm:prSet/>
      <dgm:spPr/>
      <dgm:t>
        <a:bodyPr/>
        <a:lstStyle/>
        <a:p>
          <a:endParaRPr lang="es-ES"/>
        </a:p>
      </dgm:t>
    </dgm:pt>
    <dgm:pt modelId="{06E85D15-EDF2-42F6-86CE-F4855E4584CC}" type="sibTrans" cxnId="{E0DF0F5D-A92C-4A53-A0F2-E516E63994AD}">
      <dgm:prSet/>
      <dgm:spPr/>
      <dgm:t>
        <a:bodyPr/>
        <a:lstStyle/>
        <a:p>
          <a:endParaRPr lang="es-ES"/>
        </a:p>
      </dgm:t>
    </dgm:pt>
    <dgm:pt modelId="{45509653-AF11-4C31-98DE-C199738D86A2}">
      <dgm:prSet phldrT="[Texto]"/>
      <dgm:spPr/>
      <dgm:t>
        <a:bodyPr/>
        <a:lstStyle/>
        <a:p>
          <a:r>
            <a:rPr lang="es-ES" dirty="0" smtClean="0"/>
            <a:t>Pesar 2 cm de cinta de magnesio e introducir rápidamente al tubo invertido.</a:t>
          </a:r>
          <a:endParaRPr lang="es-ES" dirty="0"/>
        </a:p>
      </dgm:t>
    </dgm:pt>
    <dgm:pt modelId="{ABCD645E-C108-4F1F-9BF5-E3D3CA53013B}" type="parTrans" cxnId="{EC66B147-8827-4206-B37B-40DB61DA9A8A}">
      <dgm:prSet/>
      <dgm:spPr/>
      <dgm:t>
        <a:bodyPr/>
        <a:lstStyle/>
        <a:p>
          <a:endParaRPr lang="es-ES"/>
        </a:p>
      </dgm:t>
    </dgm:pt>
    <dgm:pt modelId="{7887DECC-F8BD-428F-9279-82E20467D3DB}" type="sibTrans" cxnId="{EC66B147-8827-4206-B37B-40DB61DA9A8A}">
      <dgm:prSet/>
      <dgm:spPr/>
      <dgm:t>
        <a:bodyPr/>
        <a:lstStyle/>
        <a:p>
          <a:endParaRPr lang="es-ES"/>
        </a:p>
      </dgm:t>
    </dgm:pt>
    <dgm:pt modelId="{C460FBA1-3DF9-4A37-A621-BA593A06A9AC}">
      <dgm:prSet phldrT="[Texto]"/>
      <dgm:spPr/>
      <dgm:t>
        <a:bodyPr/>
        <a:lstStyle/>
        <a:p>
          <a:r>
            <a:rPr lang="es-ES" dirty="0" smtClean="0"/>
            <a:t>Volver a tapar el tubo y sacar del agua.</a:t>
          </a:r>
          <a:endParaRPr lang="es-ES" dirty="0"/>
        </a:p>
      </dgm:t>
    </dgm:pt>
    <dgm:pt modelId="{D50C3185-5AF0-4D49-9197-6C18E1E64C88}" type="parTrans" cxnId="{7D90419F-5307-4836-82AC-622D859FC839}">
      <dgm:prSet/>
      <dgm:spPr/>
      <dgm:t>
        <a:bodyPr/>
        <a:lstStyle/>
        <a:p>
          <a:endParaRPr lang="es-ES"/>
        </a:p>
      </dgm:t>
    </dgm:pt>
    <dgm:pt modelId="{CD12C03E-E8DC-4BE9-A2B5-5C7C393D7548}" type="sibTrans" cxnId="{7D90419F-5307-4836-82AC-622D859FC839}">
      <dgm:prSet/>
      <dgm:spPr/>
      <dgm:t>
        <a:bodyPr/>
        <a:lstStyle/>
        <a:p>
          <a:endParaRPr lang="es-ES"/>
        </a:p>
      </dgm:t>
    </dgm:pt>
    <dgm:pt modelId="{8D96CEDB-761E-45D8-9298-19B49EB5B43E}">
      <dgm:prSet phldrT="[Texto]"/>
      <dgm:spPr/>
      <dgm:t>
        <a:bodyPr/>
        <a:lstStyle/>
        <a:p>
          <a:r>
            <a:rPr lang="es-ES" dirty="0" smtClean="0"/>
            <a:t>Acercar a la llama del aplicador de madera y destapar con cuidado. (Con pinza y el tubo aún tapado).</a:t>
          </a:r>
          <a:endParaRPr lang="es-ES" dirty="0"/>
        </a:p>
      </dgm:t>
    </dgm:pt>
    <dgm:pt modelId="{100E34BB-4ED3-4D04-B94B-DEBB9D57385F}" type="parTrans" cxnId="{79A50DF7-EBDA-4A5A-BD5C-BD56F9EEB219}">
      <dgm:prSet/>
      <dgm:spPr/>
      <dgm:t>
        <a:bodyPr/>
        <a:lstStyle/>
        <a:p>
          <a:endParaRPr lang="es-ES"/>
        </a:p>
      </dgm:t>
    </dgm:pt>
    <dgm:pt modelId="{B8BAD0B0-4907-4071-99AC-6D0D6E91CC55}" type="sibTrans" cxnId="{79A50DF7-EBDA-4A5A-BD5C-BD56F9EEB219}">
      <dgm:prSet/>
      <dgm:spPr/>
      <dgm:t>
        <a:bodyPr/>
        <a:lstStyle/>
        <a:p>
          <a:endParaRPr lang="es-ES"/>
        </a:p>
      </dgm:t>
    </dgm:pt>
    <dgm:pt modelId="{6BCD7A01-A8CE-466E-BB46-671C9FAFB15A}">
      <dgm:prSet phldrT="[Texto]"/>
      <dgm:spPr/>
      <dgm:t>
        <a:bodyPr/>
        <a:lstStyle/>
        <a:p>
          <a:r>
            <a:rPr lang="es-ES" dirty="0" smtClean="0"/>
            <a:t>Anotar observaciones.</a:t>
          </a:r>
          <a:endParaRPr lang="es-ES" dirty="0"/>
        </a:p>
      </dgm:t>
    </dgm:pt>
    <dgm:pt modelId="{8D2585AB-879D-4BC7-AFC6-07AAEC1AFB37}" type="parTrans" cxnId="{DBDFBC37-D88E-44EB-95A5-27BBC32DA067}">
      <dgm:prSet/>
      <dgm:spPr/>
      <dgm:t>
        <a:bodyPr/>
        <a:lstStyle/>
        <a:p>
          <a:endParaRPr lang="es-ES"/>
        </a:p>
      </dgm:t>
    </dgm:pt>
    <dgm:pt modelId="{C714E76D-FBD7-41B1-8CDC-E4A53FC2F8DE}" type="sibTrans" cxnId="{DBDFBC37-D88E-44EB-95A5-27BBC32DA067}">
      <dgm:prSet/>
      <dgm:spPr/>
      <dgm:t>
        <a:bodyPr/>
        <a:lstStyle/>
        <a:p>
          <a:endParaRPr lang="es-ES"/>
        </a:p>
      </dgm:t>
    </dgm:pt>
    <dgm:pt modelId="{8B63F1A5-D324-495E-A224-EF860E4A3B38}" type="pres">
      <dgm:prSet presAssocID="{E512D32D-719F-4977-AEC2-341AFFA4388D}" presName="Name0" presStyleCnt="0">
        <dgm:presLayoutVars>
          <dgm:dir/>
          <dgm:resizeHandles val="exact"/>
        </dgm:presLayoutVars>
      </dgm:prSet>
      <dgm:spPr/>
    </dgm:pt>
    <dgm:pt modelId="{B145D542-A7C2-4B08-808A-3132332FF318}" type="pres">
      <dgm:prSet presAssocID="{180EAF1F-8680-4EDB-B36C-E7744EFEDD5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484C8-A417-4A21-A19D-BBD9407158F9}" type="pres">
      <dgm:prSet presAssocID="{88F029F6-3566-476D-8B52-AB94E6990A14}" presName="sibTrans" presStyleLbl="sibTrans2D1" presStyleIdx="0" presStyleCnt="6"/>
      <dgm:spPr/>
      <dgm:t>
        <a:bodyPr/>
        <a:lstStyle/>
        <a:p>
          <a:endParaRPr lang="es-MX"/>
        </a:p>
      </dgm:t>
    </dgm:pt>
    <dgm:pt modelId="{BA143830-D3D6-4F34-9D65-0A17FE3BDC29}" type="pres">
      <dgm:prSet presAssocID="{88F029F6-3566-476D-8B52-AB94E6990A14}" presName="connectorText" presStyleLbl="sibTrans2D1" presStyleIdx="0" presStyleCnt="6"/>
      <dgm:spPr/>
      <dgm:t>
        <a:bodyPr/>
        <a:lstStyle/>
        <a:p>
          <a:endParaRPr lang="es-MX"/>
        </a:p>
      </dgm:t>
    </dgm:pt>
    <dgm:pt modelId="{5F15EE58-6091-471F-96A2-2E37538221A8}" type="pres">
      <dgm:prSet presAssocID="{4735770F-52E5-43FD-8F6F-148077BD8B6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86F961-FB49-449D-B551-9EFAE8410B37}" type="pres">
      <dgm:prSet presAssocID="{AEDE792C-CBE4-4FB9-9DA8-A70D075983AA}" presName="sibTrans" presStyleLbl="sibTrans2D1" presStyleIdx="1" presStyleCnt="6"/>
      <dgm:spPr/>
      <dgm:t>
        <a:bodyPr/>
        <a:lstStyle/>
        <a:p>
          <a:endParaRPr lang="es-MX"/>
        </a:p>
      </dgm:t>
    </dgm:pt>
    <dgm:pt modelId="{4D4BCED6-6794-4EF3-9E19-6EAADD7ACBB8}" type="pres">
      <dgm:prSet presAssocID="{AEDE792C-CBE4-4FB9-9DA8-A70D075983AA}" presName="connectorText" presStyleLbl="sibTrans2D1" presStyleIdx="1" presStyleCnt="6"/>
      <dgm:spPr/>
      <dgm:t>
        <a:bodyPr/>
        <a:lstStyle/>
        <a:p>
          <a:endParaRPr lang="es-MX"/>
        </a:p>
      </dgm:t>
    </dgm:pt>
    <dgm:pt modelId="{52DEDF12-7EE6-4453-8877-FE150C7E48CA}" type="pres">
      <dgm:prSet presAssocID="{EF59DE34-A08D-4F2B-90B0-6B23E58FC1A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F99414-4B53-490F-AE5E-62ECEF4C7A58}" type="pres">
      <dgm:prSet presAssocID="{43979AE6-A5FB-4843-A4E4-5696A7A754DE}" presName="sibTrans" presStyleLbl="sibTrans2D1" presStyleIdx="2" presStyleCnt="6"/>
      <dgm:spPr/>
      <dgm:t>
        <a:bodyPr/>
        <a:lstStyle/>
        <a:p>
          <a:endParaRPr lang="es-MX"/>
        </a:p>
      </dgm:t>
    </dgm:pt>
    <dgm:pt modelId="{9F8FD267-41A8-44F0-9088-BF8479C85A54}" type="pres">
      <dgm:prSet presAssocID="{43979AE6-A5FB-4843-A4E4-5696A7A754DE}" presName="connectorText" presStyleLbl="sibTrans2D1" presStyleIdx="2" presStyleCnt="6"/>
      <dgm:spPr/>
      <dgm:t>
        <a:bodyPr/>
        <a:lstStyle/>
        <a:p>
          <a:endParaRPr lang="es-MX"/>
        </a:p>
      </dgm:t>
    </dgm:pt>
    <dgm:pt modelId="{118E0F88-87CE-41CF-8F86-EBEA951A4403}" type="pres">
      <dgm:prSet presAssocID="{110EA4E2-4F27-48A2-8E28-4C1384C6C2E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716D48-9BBD-45AB-B305-048252869C54}" type="pres">
      <dgm:prSet presAssocID="{2FAE23F7-699F-4DC1-ADFF-794C44E746DB}" presName="sibTrans" presStyleLbl="sibTrans2D1" presStyleIdx="3" presStyleCnt="6"/>
      <dgm:spPr/>
      <dgm:t>
        <a:bodyPr/>
        <a:lstStyle/>
        <a:p>
          <a:endParaRPr lang="es-MX"/>
        </a:p>
      </dgm:t>
    </dgm:pt>
    <dgm:pt modelId="{CC98C9F0-35F4-4FF0-9DCA-33AE62842AA7}" type="pres">
      <dgm:prSet presAssocID="{2FAE23F7-699F-4DC1-ADFF-794C44E746DB}" presName="connectorText" presStyleLbl="sibTrans2D1" presStyleIdx="3" presStyleCnt="6"/>
      <dgm:spPr/>
      <dgm:t>
        <a:bodyPr/>
        <a:lstStyle/>
        <a:p>
          <a:endParaRPr lang="es-MX"/>
        </a:p>
      </dgm:t>
    </dgm:pt>
    <dgm:pt modelId="{E37D7216-3E05-4D7D-8A23-9A76465A6358}" type="pres">
      <dgm:prSet presAssocID="{639B5B51-ABC4-4F96-ADD2-BCC52988E8C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3D133-E491-4D06-801C-944F6EB3EFE2}" type="pres">
      <dgm:prSet presAssocID="{06E85D15-EDF2-42F6-86CE-F4855E4584CC}" presName="sibTrans" presStyleLbl="sibTrans2D1" presStyleIdx="4" presStyleCnt="6"/>
      <dgm:spPr/>
      <dgm:t>
        <a:bodyPr/>
        <a:lstStyle/>
        <a:p>
          <a:endParaRPr lang="es-MX"/>
        </a:p>
      </dgm:t>
    </dgm:pt>
    <dgm:pt modelId="{341AAE5A-B6B0-4735-84D6-8014ABAB90DC}" type="pres">
      <dgm:prSet presAssocID="{06E85D15-EDF2-42F6-86CE-F4855E4584CC}" presName="connectorText" presStyleLbl="sibTrans2D1" presStyleIdx="4" presStyleCnt="6"/>
      <dgm:spPr/>
      <dgm:t>
        <a:bodyPr/>
        <a:lstStyle/>
        <a:p>
          <a:endParaRPr lang="es-MX"/>
        </a:p>
      </dgm:t>
    </dgm:pt>
    <dgm:pt modelId="{617539D7-D476-467C-880C-977965889656}" type="pres">
      <dgm:prSet presAssocID="{C460FBA1-3DF9-4A37-A621-BA593A06A9A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266D74-EDEE-4FB2-87BC-DF302F338C63}" type="pres">
      <dgm:prSet presAssocID="{CD12C03E-E8DC-4BE9-A2B5-5C7C393D7548}" presName="sibTrans" presStyleLbl="sibTrans2D1" presStyleIdx="5" presStyleCnt="6"/>
      <dgm:spPr/>
      <dgm:t>
        <a:bodyPr/>
        <a:lstStyle/>
        <a:p>
          <a:endParaRPr lang="es-MX"/>
        </a:p>
      </dgm:t>
    </dgm:pt>
    <dgm:pt modelId="{CD0F0932-B1F3-4D0D-80C7-DA53722A6DE5}" type="pres">
      <dgm:prSet presAssocID="{CD12C03E-E8DC-4BE9-A2B5-5C7C393D7548}" presName="connectorText" presStyleLbl="sibTrans2D1" presStyleIdx="5" presStyleCnt="6"/>
      <dgm:spPr/>
      <dgm:t>
        <a:bodyPr/>
        <a:lstStyle/>
        <a:p>
          <a:endParaRPr lang="es-MX"/>
        </a:p>
      </dgm:t>
    </dgm:pt>
    <dgm:pt modelId="{AF54A4E9-C6FA-4A73-883C-6773F4BC6CE2}" type="pres">
      <dgm:prSet presAssocID="{8D96CEDB-761E-45D8-9298-19B49EB5B43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FD3693-E145-4622-BC69-29592F7C3C64}" type="presOf" srcId="{88F029F6-3566-476D-8B52-AB94E6990A14}" destId="{5D6484C8-A417-4A21-A19D-BBD9407158F9}" srcOrd="0" destOrd="0" presId="urn:microsoft.com/office/officeart/2005/8/layout/process1"/>
    <dgm:cxn modelId="{16EDCF0B-8CCE-48EB-8F0E-0ACF2BB6F14A}" type="presOf" srcId="{CD12C03E-E8DC-4BE9-A2B5-5C7C393D7548}" destId="{68266D74-EDEE-4FB2-87BC-DF302F338C63}" srcOrd="0" destOrd="0" presId="urn:microsoft.com/office/officeart/2005/8/layout/process1"/>
    <dgm:cxn modelId="{A6DAB0EA-96B3-406C-89E6-09A535288A9F}" type="presOf" srcId="{8D96CEDB-761E-45D8-9298-19B49EB5B43E}" destId="{AF54A4E9-C6FA-4A73-883C-6773F4BC6CE2}" srcOrd="0" destOrd="0" presId="urn:microsoft.com/office/officeart/2005/8/layout/process1"/>
    <dgm:cxn modelId="{F0F61924-D3B6-4587-9107-FF4BF7E374B5}" type="presOf" srcId="{2FAE23F7-699F-4DC1-ADFF-794C44E746DB}" destId="{DB716D48-9BBD-45AB-B305-048252869C54}" srcOrd="0" destOrd="0" presId="urn:microsoft.com/office/officeart/2005/8/layout/process1"/>
    <dgm:cxn modelId="{A2614639-06E6-460D-92ED-4BB7CEE292C7}" type="presOf" srcId="{AEDE792C-CBE4-4FB9-9DA8-A70D075983AA}" destId="{5886F961-FB49-449D-B551-9EFAE8410B37}" srcOrd="0" destOrd="0" presId="urn:microsoft.com/office/officeart/2005/8/layout/process1"/>
    <dgm:cxn modelId="{65ACB1C3-03AB-4603-8A79-C75C5F7A856D}" type="presOf" srcId="{180EAF1F-8680-4EDB-B36C-E7744EFEDD51}" destId="{B145D542-A7C2-4B08-808A-3132332FF318}" srcOrd="0" destOrd="0" presId="urn:microsoft.com/office/officeart/2005/8/layout/process1"/>
    <dgm:cxn modelId="{E0DF0F5D-A92C-4A53-A0F2-E516E63994AD}" srcId="{E512D32D-719F-4977-AEC2-341AFFA4388D}" destId="{639B5B51-ABC4-4F96-ADD2-BCC52988E8CB}" srcOrd="4" destOrd="0" parTransId="{B7B4590F-B73A-4795-B455-750A4A3F5D17}" sibTransId="{06E85D15-EDF2-42F6-86CE-F4855E4584CC}"/>
    <dgm:cxn modelId="{0CF3F634-6090-4E73-9648-A92E2F7EE272}" type="presOf" srcId="{6BCD7A01-A8CE-466E-BB46-671C9FAFB15A}" destId="{AF54A4E9-C6FA-4A73-883C-6773F4BC6CE2}" srcOrd="0" destOrd="1" presId="urn:microsoft.com/office/officeart/2005/8/layout/process1"/>
    <dgm:cxn modelId="{DBDFBC37-D88E-44EB-95A5-27BBC32DA067}" srcId="{8D96CEDB-761E-45D8-9298-19B49EB5B43E}" destId="{6BCD7A01-A8CE-466E-BB46-671C9FAFB15A}" srcOrd="0" destOrd="0" parTransId="{8D2585AB-879D-4BC7-AFC6-07AAEC1AFB37}" sibTransId="{C714E76D-FBD7-41B1-8CDC-E4A53FC2F8DE}"/>
    <dgm:cxn modelId="{6CC88FEE-BA6B-4CB8-813C-928B1E65ACB3}" srcId="{4735770F-52E5-43FD-8F6F-148077BD8B64}" destId="{9F970FBC-2F44-4A05-AB56-3A3C10DA70C9}" srcOrd="0" destOrd="0" parTransId="{4208B956-5C24-4100-8940-327281FB4B66}" sibTransId="{5C224D26-560F-4378-8863-8EE264E014C8}"/>
    <dgm:cxn modelId="{661F515A-4C8A-4FC4-B99B-4979C6182700}" type="presOf" srcId="{639B5B51-ABC4-4F96-ADD2-BCC52988E8CB}" destId="{E37D7216-3E05-4D7D-8A23-9A76465A6358}" srcOrd="0" destOrd="0" presId="urn:microsoft.com/office/officeart/2005/8/layout/process1"/>
    <dgm:cxn modelId="{34B2503E-449C-41E5-BB25-7411EDB59CBF}" srcId="{E512D32D-719F-4977-AEC2-341AFFA4388D}" destId="{110EA4E2-4F27-48A2-8E28-4C1384C6C2E1}" srcOrd="3" destOrd="0" parTransId="{CAB9D5B3-DDD0-4572-82C6-6D4B3688A2BC}" sibTransId="{2FAE23F7-699F-4DC1-ADFF-794C44E746DB}"/>
    <dgm:cxn modelId="{8C481D05-A490-4706-B942-17DA82C73A78}" type="presOf" srcId="{110EA4E2-4F27-48A2-8E28-4C1384C6C2E1}" destId="{118E0F88-87CE-41CF-8F86-EBEA951A4403}" srcOrd="0" destOrd="0" presId="urn:microsoft.com/office/officeart/2005/8/layout/process1"/>
    <dgm:cxn modelId="{76E75E9F-FFC2-4DA1-B1EA-6B09F7D11E59}" type="presOf" srcId="{45509653-AF11-4C31-98DE-C199738D86A2}" destId="{118E0F88-87CE-41CF-8F86-EBEA951A4403}" srcOrd="0" destOrd="1" presId="urn:microsoft.com/office/officeart/2005/8/layout/process1"/>
    <dgm:cxn modelId="{3B173A3E-A541-4CB1-9880-2015F6425330}" srcId="{E512D32D-719F-4977-AEC2-341AFFA4388D}" destId="{EF59DE34-A08D-4F2B-90B0-6B23E58FC1A7}" srcOrd="2" destOrd="0" parTransId="{46F0C416-8EAA-402A-9012-A353FAC9E2FB}" sibTransId="{43979AE6-A5FB-4843-A4E4-5696A7A754DE}"/>
    <dgm:cxn modelId="{3502A9A0-2C9F-4516-B37B-28AE44BBF078}" type="presOf" srcId="{43979AE6-A5FB-4843-A4E4-5696A7A754DE}" destId="{9F8FD267-41A8-44F0-9088-BF8479C85A54}" srcOrd="1" destOrd="0" presId="urn:microsoft.com/office/officeart/2005/8/layout/process1"/>
    <dgm:cxn modelId="{6AB4BDFE-4163-4CCB-91DE-266EDB780B53}" type="presOf" srcId="{88F029F6-3566-476D-8B52-AB94E6990A14}" destId="{BA143830-D3D6-4F34-9D65-0A17FE3BDC29}" srcOrd="1" destOrd="0" presId="urn:microsoft.com/office/officeart/2005/8/layout/process1"/>
    <dgm:cxn modelId="{DF8CBE7C-65FC-48A4-9A6A-176DFE74BBD8}" type="presOf" srcId="{4735770F-52E5-43FD-8F6F-148077BD8B64}" destId="{5F15EE58-6091-471F-96A2-2E37538221A8}" srcOrd="0" destOrd="0" presId="urn:microsoft.com/office/officeart/2005/8/layout/process1"/>
    <dgm:cxn modelId="{7D90419F-5307-4836-82AC-622D859FC839}" srcId="{E512D32D-719F-4977-AEC2-341AFFA4388D}" destId="{C460FBA1-3DF9-4A37-A621-BA593A06A9AC}" srcOrd="5" destOrd="0" parTransId="{D50C3185-5AF0-4D49-9197-6C18E1E64C88}" sibTransId="{CD12C03E-E8DC-4BE9-A2B5-5C7C393D7548}"/>
    <dgm:cxn modelId="{A2812E87-ACDA-4BA8-89CD-24EC4D22546A}" srcId="{E512D32D-719F-4977-AEC2-341AFFA4388D}" destId="{4735770F-52E5-43FD-8F6F-148077BD8B64}" srcOrd="1" destOrd="0" parTransId="{CDEECB89-511D-4A57-8CC3-EA43DE79B641}" sibTransId="{AEDE792C-CBE4-4FB9-9DA8-A70D075983AA}"/>
    <dgm:cxn modelId="{81E27843-5A2A-4F91-8550-0F7760F4B912}" type="presOf" srcId="{C460FBA1-3DF9-4A37-A621-BA593A06A9AC}" destId="{617539D7-D476-467C-880C-977965889656}" srcOrd="0" destOrd="0" presId="urn:microsoft.com/office/officeart/2005/8/layout/process1"/>
    <dgm:cxn modelId="{12D9D68A-CB48-4B72-88C6-316C869EC33A}" type="presOf" srcId="{2FAE23F7-699F-4DC1-ADFF-794C44E746DB}" destId="{CC98C9F0-35F4-4FF0-9DCA-33AE62842AA7}" srcOrd="1" destOrd="0" presId="urn:microsoft.com/office/officeart/2005/8/layout/process1"/>
    <dgm:cxn modelId="{26AD9D08-B047-486E-9E86-369E480E5148}" type="presOf" srcId="{06E85D15-EDF2-42F6-86CE-F4855E4584CC}" destId="{341AAE5A-B6B0-4735-84D6-8014ABAB90DC}" srcOrd="1" destOrd="0" presId="urn:microsoft.com/office/officeart/2005/8/layout/process1"/>
    <dgm:cxn modelId="{AB346558-AEF5-44E2-89F0-5C89D6B17EF3}" type="presOf" srcId="{CD12C03E-E8DC-4BE9-A2B5-5C7C393D7548}" destId="{CD0F0932-B1F3-4D0D-80C7-DA53722A6DE5}" srcOrd="1" destOrd="0" presId="urn:microsoft.com/office/officeart/2005/8/layout/process1"/>
    <dgm:cxn modelId="{062629B5-1EF5-4F58-AD5C-44B946C674DB}" srcId="{E512D32D-719F-4977-AEC2-341AFFA4388D}" destId="{180EAF1F-8680-4EDB-B36C-E7744EFEDD51}" srcOrd="0" destOrd="0" parTransId="{9F9CF2DA-24EB-4D02-8A3E-9E9CFF071E08}" sibTransId="{88F029F6-3566-476D-8B52-AB94E6990A14}"/>
    <dgm:cxn modelId="{EC66B147-8827-4206-B37B-40DB61DA9A8A}" srcId="{110EA4E2-4F27-48A2-8E28-4C1384C6C2E1}" destId="{45509653-AF11-4C31-98DE-C199738D86A2}" srcOrd="0" destOrd="0" parTransId="{ABCD645E-C108-4F1F-9BF5-E3D3CA53013B}" sibTransId="{7887DECC-F8BD-428F-9279-82E20467D3DB}"/>
    <dgm:cxn modelId="{85065EB5-FC4F-4628-BC07-67FF7A39D344}" type="presOf" srcId="{06E85D15-EDF2-42F6-86CE-F4855E4584CC}" destId="{66B3D133-E491-4D06-801C-944F6EB3EFE2}" srcOrd="0" destOrd="0" presId="urn:microsoft.com/office/officeart/2005/8/layout/process1"/>
    <dgm:cxn modelId="{4EC9DB71-F9D8-4E79-9D63-6B1455B755FA}" type="presOf" srcId="{9F970FBC-2F44-4A05-AB56-3A3C10DA70C9}" destId="{5F15EE58-6091-471F-96A2-2E37538221A8}" srcOrd="0" destOrd="1" presId="urn:microsoft.com/office/officeart/2005/8/layout/process1"/>
    <dgm:cxn modelId="{79A50DF7-EBDA-4A5A-BD5C-BD56F9EEB219}" srcId="{E512D32D-719F-4977-AEC2-341AFFA4388D}" destId="{8D96CEDB-761E-45D8-9298-19B49EB5B43E}" srcOrd="6" destOrd="0" parTransId="{100E34BB-4ED3-4D04-B94B-DEBB9D57385F}" sibTransId="{B8BAD0B0-4907-4071-99AC-6D0D6E91CC55}"/>
    <dgm:cxn modelId="{93F4E857-2F0F-46BE-81D1-B6637CB06843}" type="presOf" srcId="{E512D32D-719F-4977-AEC2-341AFFA4388D}" destId="{8B63F1A5-D324-495E-A224-EF860E4A3B38}" srcOrd="0" destOrd="0" presId="urn:microsoft.com/office/officeart/2005/8/layout/process1"/>
    <dgm:cxn modelId="{A0E08620-B7B9-40A6-B9A8-F4918F0D0760}" type="presOf" srcId="{43979AE6-A5FB-4843-A4E4-5696A7A754DE}" destId="{BEF99414-4B53-490F-AE5E-62ECEF4C7A58}" srcOrd="0" destOrd="0" presId="urn:microsoft.com/office/officeart/2005/8/layout/process1"/>
    <dgm:cxn modelId="{DA6C8DF7-E68C-4513-ABD8-B09E88BF8E61}" type="presOf" srcId="{EF59DE34-A08D-4F2B-90B0-6B23E58FC1A7}" destId="{52DEDF12-7EE6-4453-8877-FE150C7E48CA}" srcOrd="0" destOrd="0" presId="urn:microsoft.com/office/officeart/2005/8/layout/process1"/>
    <dgm:cxn modelId="{D89FFC52-CC73-48E3-BA2F-A9F4F1F860EA}" type="presOf" srcId="{AEDE792C-CBE4-4FB9-9DA8-A70D075983AA}" destId="{4D4BCED6-6794-4EF3-9E19-6EAADD7ACBB8}" srcOrd="1" destOrd="0" presId="urn:microsoft.com/office/officeart/2005/8/layout/process1"/>
    <dgm:cxn modelId="{8D69050B-3157-4671-A9C3-E4AC3B79A229}" type="presParOf" srcId="{8B63F1A5-D324-495E-A224-EF860E4A3B38}" destId="{B145D542-A7C2-4B08-808A-3132332FF318}" srcOrd="0" destOrd="0" presId="urn:microsoft.com/office/officeart/2005/8/layout/process1"/>
    <dgm:cxn modelId="{31BD03CF-B227-4979-9C5D-655C81E901C7}" type="presParOf" srcId="{8B63F1A5-D324-495E-A224-EF860E4A3B38}" destId="{5D6484C8-A417-4A21-A19D-BBD9407158F9}" srcOrd="1" destOrd="0" presId="urn:microsoft.com/office/officeart/2005/8/layout/process1"/>
    <dgm:cxn modelId="{267C29BE-B623-4AB5-AC11-4575F89C7232}" type="presParOf" srcId="{5D6484C8-A417-4A21-A19D-BBD9407158F9}" destId="{BA143830-D3D6-4F34-9D65-0A17FE3BDC29}" srcOrd="0" destOrd="0" presId="urn:microsoft.com/office/officeart/2005/8/layout/process1"/>
    <dgm:cxn modelId="{311B8583-3433-4155-91D6-704EBA65BBC3}" type="presParOf" srcId="{8B63F1A5-D324-495E-A224-EF860E4A3B38}" destId="{5F15EE58-6091-471F-96A2-2E37538221A8}" srcOrd="2" destOrd="0" presId="urn:microsoft.com/office/officeart/2005/8/layout/process1"/>
    <dgm:cxn modelId="{87A78663-D135-4B69-BF85-69A468F3A5B9}" type="presParOf" srcId="{8B63F1A5-D324-495E-A224-EF860E4A3B38}" destId="{5886F961-FB49-449D-B551-9EFAE8410B37}" srcOrd="3" destOrd="0" presId="urn:microsoft.com/office/officeart/2005/8/layout/process1"/>
    <dgm:cxn modelId="{E60F673D-B441-4DD2-B260-0FDC7BCB2A2F}" type="presParOf" srcId="{5886F961-FB49-449D-B551-9EFAE8410B37}" destId="{4D4BCED6-6794-4EF3-9E19-6EAADD7ACBB8}" srcOrd="0" destOrd="0" presId="urn:microsoft.com/office/officeart/2005/8/layout/process1"/>
    <dgm:cxn modelId="{277B2A41-EE24-491E-BB52-1525B43BE69C}" type="presParOf" srcId="{8B63F1A5-D324-495E-A224-EF860E4A3B38}" destId="{52DEDF12-7EE6-4453-8877-FE150C7E48CA}" srcOrd="4" destOrd="0" presId="urn:microsoft.com/office/officeart/2005/8/layout/process1"/>
    <dgm:cxn modelId="{CF2F6E17-36E8-4E26-8BB5-AB0C25217967}" type="presParOf" srcId="{8B63F1A5-D324-495E-A224-EF860E4A3B38}" destId="{BEF99414-4B53-490F-AE5E-62ECEF4C7A58}" srcOrd="5" destOrd="0" presId="urn:microsoft.com/office/officeart/2005/8/layout/process1"/>
    <dgm:cxn modelId="{1E352F08-EAB7-42AF-AE74-B9D5F3E6838E}" type="presParOf" srcId="{BEF99414-4B53-490F-AE5E-62ECEF4C7A58}" destId="{9F8FD267-41A8-44F0-9088-BF8479C85A54}" srcOrd="0" destOrd="0" presId="urn:microsoft.com/office/officeart/2005/8/layout/process1"/>
    <dgm:cxn modelId="{43B8D054-B395-4959-8415-1EF08C9E739E}" type="presParOf" srcId="{8B63F1A5-D324-495E-A224-EF860E4A3B38}" destId="{118E0F88-87CE-41CF-8F86-EBEA951A4403}" srcOrd="6" destOrd="0" presId="urn:microsoft.com/office/officeart/2005/8/layout/process1"/>
    <dgm:cxn modelId="{EF0E3E95-6905-4E77-A5B9-B7FFC7633755}" type="presParOf" srcId="{8B63F1A5-D324-495E-A224-EF860E4A3B38}" destId="{DB716D48-9BBD-45AB-B305-048252869C54}" srcOrd="7" destOrd="0" presId="urn:microsoft.com/office/officeart/2005/8/layout/process1"/>
    <dgm:cxn modelId="{5C110DFD-B9F4-41D5-8AA2-9B6AB9B0B653}" type="presParOf" srcId="{DB716D48-9BBD-45AB-B305-048252869C54}" destId="{CC98C9F0-35F4-4FF0-9DCA-33AE62842AA7}" srcOrd="0" destOrd="0" presId="urn:microsoft.com/office/officeart/2005/8/layout/process1"/>
    <dgm:cxn modelId="{6806FC54-59C4-4F7B-A98D-B52E020E3C31}" type="presParOf" srcId="{8B63F1A5-D324-495E-A224-EF860E4A3B38}" destId="{E37D7216-3E05-4D7D-8A23-9A76465A6358}" srcOrd="8" destOrd="0" presId="urn:microsoft.com/office/officeart/2005/8/layout/process1"/>
    <dgm:cxn modelId="{F24E7C74-72B4-435D-AD22-BF01BD8C0026}" type="presParOf" srcId="{8B63F1A5-D324-495E-A224-EF860E4A3B38}" destId="{66B3D133-E491-4D06-801C-944F6EB3EFE2}" srcOrd="9" destOrd="0" presId="urn:microsoft.com/office/officeart/2005/8/layout/process1"/>
    <dgm:cxn modelId="{A6DC1C4C-443B-468F-954E-DE5DC0F99966}" type="presParOf" srcId="{66B3D133-E491-4D06-801C-944F6EB3EFE2}" destId="{341AAE5A-B6B0-4735-84D6-8014ABAB90DC}" srcOrd="0" destOrd="0" presId="urn:microsoft.com/office/officeart/2005/8/layout/process1"/>
    <dgm:cxn modelId="{FB008881-D8EB-4F1D-AE65-9769091B1024}" type="presParOf" srcId="{8B63F1A5-D324-495E-A224-EF860E4A3B38}" destId="{617539D7-D476-467C-880C-977965889656}" srcOrd="10" destOrd="0" presId="urn:microsoft.com/office/officeart/2005/8/layout/process1"/>
    <dgm:cxn modelId="{F215FBAD-4E29-439E-A376-CEB5BB4CBEDD}" type="presParOf" srcId="{8B63F1A5-D324-495E-A224-EF860E4A3B38}" destId="{68266D74-EDEE-4FB2-87BC-DF302F338C63}" srcOrd="11" destOrd="0" presId="urn:microsoft.com/office/officeart/2005/8/layout/process1"/>
    <dgm:cxn modelId="{E8D6E04A-98AA-4C32-8B80-957E2F09CB02}" type="presParOf" srcId="{68266D74-EDEE-4FB2-87BC-DF302F338C63}" destId="{CD0F0932-B1F3-4D0D-80C7-DA53722A6DE5}" srcOrd="0" destOrd="0" presId="urn:microsoft.com/office/officeart/2005/8/layout/process1"/>
    <dgm:cxn modelId="{E2775ED1-D4CA-4347-8D9C-FB190D10651B}" type="presParOf" srcId="{8B63F1A5-D324-495E-A224-EF860E4A3B38}" destId="{AF54A4E9-C6FA-4A73-883C-6773F4BC6CE2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9DD138-F1DB-4FB7-9931-D9AA49B32E32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4E9879E-7581-4D8F-9174-E3071B4D4EDD}">
      <dgm:prSet phldrT="[Texto]"/>
      <dgm:spPr/>
      <dgm:t>
        <a:bodyPr/>
        <a:lstStyle/>
        <a:p>
          <a:r>
            <a:rPr lang="es-ES" dirty="0" smtClean="0"/>
            <a:t>Colocar 0.2 g de Zinc granular (malla 20) en un tubo de ensayo (13x100mm).</a:t>
          </a:r>
          <a:endParaRPr lang="es-ES" dirty="0"/>
        </a:p>
      </dgm:t>
    </dgm:pt>
    <dgm:pt modelId="{1D737444-353E-431F-A0D8-5AD3AE32634C}" type="parTrans" cxnId="{67E20AD7-E934-4DB1-BAC1-39BDEFA0DF0E}">
      <dgm:prSet/>
      <dgm:spPr/>
      <dgm:t>
        <a:bodyPr/>
        <a:lstStyle/>
        <a:p>
          <a:endParaRPr lang="es-ES"/>
        </a:p>
      </dgm:t>
    </dgm:pt>
    <dgm:pt modelId="{2CE566B3-8750-4C49-B7F3-73B71BA96992}" type="sibTrans" cxnId="{67E20AD7-E934-4DB1-BAC1-39BDEFA0DF0E}">
      <dgm:prSet/>
      <dgm:spPr/>
      <dgm:t>
        <a:bodyPr/>
        <a:lstStyle/>
        <a:p>
          <a:endParaRPr lang="es-ES"/>
        </a:p>
      </dgm:t>
    </dgm:pt>
    <dgm:pt modelId="{4BB5D7FF-0856-4AF8-89E0-7C79EBB0C533}">
      <dgm:prSet phldrT="[Texto]"/>
      <dgm:spPr/>
      <dgm:t>
        <a:bodyPr/>
        <a:lstStyle/>
        <a:p>
          <a:r>
            <a:rPr lang="es-ES" dirty="0" smtClean="0"/>
            <a:t>Sujetar el tubo con pinzas y añadir gota a gota y resbalando por las paredes del tubo 0.2 ml de ácido nítrico concentrado.</a:t>
          </a:r>
          <a:endParaRPr lang="es-ES" dirty="0"/>
        </a:p>
      </dgm:t>
    </dgm:pt>
    <dgm:pt modelId="{8405D516-2728-4900-A9BB-2ACF87FE912A}" type="parTrans" cxnId="{E31F00E6-5BD0-4A64-8BBA-F8C7BE793D36}">
      <dgm:prSet/>
      <dgm:spPr/>
      <dgm:t>
        <a:bodyPr/>
        <a:lstStyle/>
        <a:p>
          <a:endParaRPr lang="es-ES"/>
        </a:p>
      </dgm:t>
    </dgm:pt>
    <dgm:pt modelId="{FC5C86E9-E964-4670-BDCD-2D059E2BD5AF}" type="sibTrans" cxnId="{E31F00E6-5BD0-4A64-8BBA-F8C7BE793D36}">
      <dgm:prSet/>
      <dgm:spPr/>
      <dgm:t>
        <a:bodyPr/>
        <a:lstStyle/>
        <a:p>
          <a:endParaRPr lang="es-ES"/>
        </a:p>
      </dgm:t>
    </dgm:pt>
    <dgm:pt modelId="{19ED0328-1AFC-4380-A577-9CA33982BA08}">
      <dgm:prSet phldrT="[Texto]"/>
      <dgm:spPr/>
      <dgm:t>
        <a:bodyPr/>
        <a:lstStyle/>
        <a:p>
          <a:r>
            <a:rPr lang="es-ES" dirty="0" smtClean="0"/>
            <a:t>Anotar observaciones.</a:t>
          </a:r>
          <a:endParaRPr lang="es-ES" dirty="0"/>
        </a:p>
      </dgm:t>
    </dgm:pt>
    <dgm:pt modelId="{6D5A1304-FD0A-43F4-8ADA-C278018D6BEF}" type="parTrans" cxnId="{F05ABF41-6C98-4173-86A2-7D17EC903FA8}">
      <dgm:prSet/>
      <dgm:spPr/>
      <dgm:t>
        <a:bodyPr/>
        <a:lstStyle/>
        <a:p>
          <a:endParaRPr lang="es-ES"/>
        </a:p>
      </dgm:t>
    </dgm:pt>
    <dgm:pt modelId="{4062A88A-971D-42CD-8898-6D7ECD80F247}" type="sibTrans" cxnId="{F05ABF41-6C98-4173-86A2-7D17EC903FA8}">
      <dgm:prSet/>
      <dgm:spPr/>
      <dgm:t>
        <a:bodyPr/>
        <a:lstStyle/>
        <a:p>
          <a:endParaRPr lang="es-ES"/>
        </a:p>
      </dgm:t>
    </dgm:pt>
    <dgm:pt modelId="{818BE64A-5238-4BEB-BC83-0237441A1AAF}" type="pres">
      <dgm:prSet presAssocID="{439DD138-F1DB-4FB7-9931-D9AA49B32E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636105A-863F-4611-992D-CC70DFDEC8DF}" type="pres">
      <dgm:prSet presAssocID="{44E9879E-7581-4D8F-9174-E3071B4D4ED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29DD16-881D-4855-91C4-3B9A8EAE1952}" type="pres">
      <dgm:prSet presAssocID="{2CE566B3-8750-4C49-B7F3-73B71BA96992}" presName="sibTrans" presStyleLbl="sibTrans2D1" presStyleIdx="0" presStyleCnt="1"/>
      <dgm:spPr/>
      <dgm:t>
        <a:bodyPr/>
        <a:lstStyle/>
        <a:p>
          <a:endParaRPr lang="es-MX"/>
        </a:p>
      </dgm:t>
    </dgm:pt>
    <dgm:pt modelId="{173A6057-B096-4622-880B-F67CD6C42788}" type="pres">
      <dgm:prSet presAssocID="{2CE566B3-8750-4C49-B7F3-73B71BA96992}" presName="connectorText" presStyleLbl="sibTrans2D1" presStyleIdx="0" presStyleCnt="1"/>
      <dgm:spPr/>
      <dgm:t>
        <a:bodyPr/>
        <a:lstStyle/>
        <a:p>
          <a:endParaRPr lang="es-MX"/>
        </a:p>
      </dgm:t>
    </dgm:pt>
    <dgm:pt modelId="{C776CB20-ED5F-46BB-8BAA-2E8894C0A9A3}" type="pres">
      <dgm:prSet presAssocID="{4BB5D7FF-0856-4AF8-89E0-7C79EBB0C53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36D8679-EF39-45F7-9452-1628C886AF10}" type="presOf" srcId="{2CE566B3-8750-4C49-B7F3-73B71BA96992}" destId="{173A6057-B096-4622-880B-F67CD6C42788}" srcOrd="1" destOrd="0" presId="urn:microsoft.com/office/officeart/2005/8/layout/process1"/>
    <dgm:cxn modelId="{E31F00E6-5BD0-4A64-8BBA-F8C7BE793D36}" srcId="{439DD138-F1DB-4FB7-9931-D9AA49B32E32}" destId="{4BB5D7FF-0856-4AF8-89E0-7C79EBB0C533}" srcOrd="1" destOrd="0" parTransId="{8405D516-2728-4900-A9BB-2ACF87FE912A}" sibTransId="{FC5C86E9-E964-4670-BDCD-2D059E2BD5AF}"/>
    <dgm:cxn modelId="{F05ABF41-6C98-4173-86A2-7D17EC903FA8}" srcId="{4BB5D7FF-0856-4AF8-89E0-7C79EBB0C533}" destId="{19ED0328-1AFC-4380-A577-9CA33982BA08}" srcOrd="0" destOrd="0" parTransId="{6D5A1304-FD0A-43F4-8ADA-C278018D6BEF}" sibTransId="{4062A88A-971D-42CD-8898-6D7ECD80F247}"/>
    <dgm:cxn modelId="{21F7B557-1A91-40D8-BA38-7065F908CA64}" type="presOf" srcId="{44E9879E-7581-4D8F-9174-E3071B4D4EDD}" destId="{E636105A-863F-4611-992D-CC70DFDEC8DF}" srcOrd="0" destOrd="0" presId="urn:microsoft.com/office/officeart/2005/8/layout/process1"/>
    <dgm:cxn modelId="{946E8C6E-4186-4D55-AEA1-0B26C2544A97}" type="presOf" srcId="{2CE566B3-8750-4C49-B7F3-73B71BA96992}" destId="{9829DD16-881D-4855-91C4-3B9A8EAE1952}" srcOrd="0" destOrd="0" presId="urn:microsoft.com/office/officeart/2005/8/layout/process1"/>
    <dgm:cxn modelId="{67E20AD7-E934-4DB1-BAC1-39BDEFA0DF0E}" srcId="{439DD138-F1DB-4FB7-9931-D9AA49B32E32}" destId="{44E9879E-7581-4D8F-9174-E3071B4D4EDD}" srcOrd="0" destOrd="0" parTransId="{1D737444-353E-431F-A0D8-5AD3AE32634C}" sibTransId="{2CE566B3-8750-4C49-B7F3-73B71BA96992}"/>
    <dgm:cxn modelId="{3470D7B6-920D-4648-8E0B-7857B8819E5E}" type="presOf" srcId="{439DD138-F1DB-4FB7-9931-D9AA49B32E32}" destId="{818BE64A-5238-4BEB-BC83-0237441A1AAF}" srcOrd="0" destOrd="0" presId="urn:microsoft.com/office/officeart/2005/8/layout/process1"/>
    <dgm:cxn modelId="{D57FA9A4-E653-4EA3-AC51-9AD8DEF1B2B5}" type="presOf" srcId="{19ED0328-1AFC-4380-A577-9CA33982BA08}" destId="{C776CB20-ED5F-46BB-8BAA-2E8894C0A9A3}" srcOrd="0" destOrd="1" presId="urn:microsoft.com/office/officeart/2005/8/layout/process1"/>
    <dgm:cxn modelId="{AB31C963-DD52-48B3-A078-8DAF4C02656C}" type="presOf" srcId="{4BB5D7FF-0856-4AF8-89E0-7C79EBB0C533}" destId="{C776CB20-ED5F-46BB-8BAA-2E8894C0A9A3}" srcOrd="0" destOrd="0" presId="urn:microsoft.com/office/officeart/2005/8/layout/process1"/>
    <dgm:cxn modelId="{B5F0671C-74BA-4B5D-9A36-0175B6F569AA}" type="presParOf" srcId="{818BE64A-5238-4BEB-BC83-0237441A1AAF}" destId="{E636105A-863F-4611-992D-CC70DFDEC8DF}" srcOrd="0" destOrd="0" presId="urn:microsoft.com/office/officeart/2005/8/layout/process1"/>
    <dgm:cxn modelId="{E2E051AB-4B96-4D84-9A35-645F8CF0E7EE}" type="presParOf" srcId="{818BE64A-5238-4BEB-BC83-0237441A1AAF}" destId="{9829DD16-881D-4855-91C4-3B9A8EAE1952}" srcOrd="1" destOrd="0" presId="urn:microsoft.com/office/officeart/2005/8/layout/process1"/>
    <dgm:cxn modelId="{E425DD6A-B346-4DA7-B720-ED37AAC5D405}" type="presParOf" srcId="{9829DD16-881D-4855-91C4-3B9A8EAE1952}" destId="{173A6057-B096-4622-880B-F67CD6C42788}" srcOrd="0" destOrd="0" presId="urn:microsoft.com/office/officeart/2005/8/layout/process1"/>
    <dgm:cxn modelId="{184CD165-660D-4D31-B6A2-75E9BA1EB8D5}" type="presParOf" srcId="{818BE64A-5238-4BEB-BC83-0237441A1AAF}" destId="{C776CB20-ED5F-46BB-8BAA-2E8894C0A9A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581AC4-32A4-4490-9187-501A57024EB2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</dgm:pt>
    <dgm:pt modelId="{3F990983-7AE8-4B9D-A378-0118BBC130AC}">
      <dgm:prSet phldrT="[Texto]"/>
      <dgm:spPr/>
      <dgm:t>
        <a:bodyPr/>
        <a:lstStyle/>
        <a:p>
          <a:r>
            <a:rPr lang="es-ES" dirty="0" smtClean="0"/>
            <a:t>En un vaso de precipitado (100ml) se adiciona 1g de hidróxido de sodio y 10 ml de agua destilada.</a:t>
          </a:r>
          <a:endParaRPr lang="es-ES" dirty="0"/>
        </a:p>
      </dgm:t>
    </dgm:pt>
    <dgm:pt modelId="{D1920D33-DD63-4BC8-BCFE-7D27F4EC362A}" type="parTrans" cxnId="{4D8804A0-9EAE-49E7-95CA-85DC8088CF4E}">
      <dgm:prSet/>
      <dgm:spPr/>
      <dgm:t>
        <a:bodyPr/>
        <a:lstStyle/>
        <a:p>
          <a:endParaRPr lang="es-ES"/>
        </a:p>
      </dgm:t>
    </dgm:pt>
    <dgm:pt modelId="{605E018E-5C5F-44AF-A85E-829204B464E4}" type="sibTrans" cxnId="{4D8804A0-9EAE-49E7-95CA-85DC8088CF4E}">
      <dgm:prSet/>
      <dgm:spPr/>
      <dgm:t>
        <a:bodyPr/>
        <a:lstStyle/>
        <a:p>
          <a:endParaRPr lang="es-ES"/>
        </a:p>
      </dgm:t>
    </dgm:pt>
    <dgm:pt modelId="{A8874E02-A787-41CD-8430-F856FC211B1D}">
      <dgm:prSet phldrT="[Texto]"/>
      <dgm:spPr/>
      <dgm:t>
        <a:bodyPr/>
        <a:lstStyle/>
        <a:p>
          <a:r>
            <a:rPr lang="es-ES" dirty="0" smtClean="0"/>
            <a:t>En otro vaso de </a:t>
          </a:r>
          <a:r>
            <a:rPr lang="es-ES" dirty="0" err="1" smtClean="0"/>
            <a:t>pp</a:t>
          </a:r>
          <a:r>
            <a:rPr lang="es-ES" dirty="0" smtClean="0"/>
            <a:t> (100ml), agregar 1.5 g de sulfato de magnesio y se agregan 15 o 20 ml de agua hasta disolución completa.</a:t>
          </a:r>
          <a:endParaRPr lang="es-ES" dirty="0"/>
        </a:p>
      </dgm:t>
    </dgm:pt>
    <dgm:pt modelId="{74B1DDE6-5CEB-42CB-B993-E631F58C2107}" type="parTrans" cxnId="{2B0A757C-691C-45F3-898E-78C3EC22AA6C}">
      <dgm:prSet/>
      <dgm:spPr/>
      <dgm:t>
        <a:bodyPr/>
        <a:lstStyle/>
        <a:p>
          <a:endParaRPr lang="es-ES"/>
        </a:p>
      </dgm:t>
    </dgm:pt>
    <dgm:pt modelId="{AA4CFCE4-C122-499D-8C1B-1A5C9ACA1643}" type="sibTrans" cxnId="{2B0A757C-691C-45F3-898E-78C3EC22AA6C}">
      <dgm:prSet/>
      <dgm:spPr/>
      <dgm:t>
        <a:bodyPr/>
        <a:lstStyle/>
        <a:p>
          <a:endParaRPr lang="es-ES"/>
        </a:p>
      </dgm:t>
    </dgm:pt>
    <dgm:pt modelId="{C1EF2ADA-42E6-4791-8DF0-0F57CCD47220}">
      <dgm:prSet phldrT="[Texto]"/>
      <dgm:spPr/>
      <dgm:t>
        <a:bodyPr/>
        <a:lstStyle/>
        <a:p>
          <a:r>
            <a:rPr lang="es-ES" dirty="0" smtClean="0"/>
            <a:t>Se vierte lentamente la solución de sulfato de magnesio en la solución de hidróxido de sodio.</a:t>
          </a:r>
          <a:endParaRPr lang="es-ES" dirty="0"/>
        </a:p>
      </dgm:t>
    </dgm:pt>
    <dgm:pt modelId="{E8D42624-E1A2-4D74-B3B5-18F2FCB4FC50}" type="parTrans" cxnId="{3AAE08C2-7399-4669-B290-DA748B890053}">
      <dgm:prSet/>
      <dgm:spPr/>
      <dgm:t>
        <a:bodyPr/>
        <a:lstStyle/>
        <a:p>
          <a:endParaRPr lang="es-ES"/>
        </a:p>
      </dgm:t>
    </dgm:pt>
    <dgm:pt modelId="{848A1FE8-CB5C-414B-BF80-99234CC4ADB5}" type="sibTrans" cxnId="{3AAE08C2-7399-4669-B290-DA748B890053}">
      <dgm:prSet/>
      <dgm:spPr/>
      <dgm:t>
        <a:bodyPr/>
        <a:lstStyle/>
        <a:p>
          <a:endParaRPr lang="es-ES"/>
        </a:p>
      </dgm:t>
    </dgm:pt>
    <dgm:pt modelId="{ED3C927D-07C7-4F7E-8194-544E2054D3CE}">
      <dgm:prSet phldrT="[Texto]"/>
      <dgm:spPr/>
      <dgm:t>
        <a:bodyPr/>
        <a:lstStyle/>
        <a:p>
          <a:r>
            <a:rPr lang="es-ES" dirty="0" smtClean="0"/>
            <a:t>Agitar hasta disolución completa.</a:t>
          </a:r>
          <a:endParaRPr lang="es-ES" dirty="0"/>
        </a:p>
      </dgm:t>
    </dgm:pt>
    <dgm:pt modelId="{68244157-3B55-49F8-AC20-049631AE29E0}" type="parTrans" cxnId="{1870B9AA-9A3E-438D-89ED-E36802B9C355}">
      <dgm:prSet/>
      <dgm:spPr/>
      <dgm:t>
        <a:bodyPr/>
        <a:lstStyle/>
        <a:p>
          <a:endParaRPr lang="es-MX"/>
        </a:p>
      </dgm:t>
    </dgm:pt>
    <dgm:pt modelId="{5169F3B6-C95B-4A7E-909F-5A4781375E9D}" type="sibTrans" cxnId="{1870B9AA-9A3E-438D-89ED-E36802B9C355}">
      <dgm:prSet/>
      <dgm:spPr/>
      <dgm:t>
        <a:bodyPr/>
        <a:lstStyle/>
        <a:p>
          <a:endParaRPr lang="es-ES"/>
        </a:p>
      </dgm:t>
    </dgm:pt>
    <dgm:pt modelId="{518C59BC-A498-4A56-9BB7-C956C8B8101C}">
      <dgm:prSet phldrT="[Texto]"/>
      <dgm:spPr/>
      <dgm:t>
        <a:bodyPr/>
        <a:lstStyle/>
        <a:p>
          <a:r>
            <a:rPr lang="es-ES" dirty="0" smtClean="0"/>
            <a:t>Filtrar el producto obtenido y lavar con agua destilada.</a:t>
          </a:r>
          <a:endParaRPr lang="es-ES" dirty="0"/>
        </a:p>
      </dgm:t>
    </dgm:pt>
    <dgm:pt modelId="{DC298BA8-8B53-46F5-AAB2-E59AD430CF2F}" type="parTrans" cxnId="{349AEDC9-9386-49D0-BE4B-D87D97E5897C}">
      <dgm:prSet/>
      <dgm:spPr/>
      <dgm:t>
        <a:bodyPr/>
        <a:lstStyle/>
        <a:p>
          <a:endParaRPr lang="es-MX"/>
        </a:p>
      </dgm:t>
    </dgm:pt>
    <dgm:pt modelId="{71D9CB28-A013-46E2-8884-ABD7AF2EC2F9}" type="sibTrans" cxnId="{349AEDC9-9386-49D0-BE4B-D87D97E5897C}">
      <dgm:prSet/>
      <dgm:spPr/>
      <dgm:t>
        <a:bodyPr/>
        <a:lstStyle/>
        <a:p>
          <a:endParaRPr lang="es-MX"/>
        </a:p>
      </dgm:t>
    </dgm:pt>
    <dgm:pt modelId="{560AFA77-BAF4-4906-9B9D-BD67FB55C3DD}" type="pres">
      <dgm:prSet presAssocID="{46581AC4-32A4-4490-9187-501A57024EB2}" presName="Name0" presStyleCnt="0">
        <dgm:presLayoutVars>
          <dgm:dir/>
          <dgm:resizeHandles val="exact"/>
        </dgm:presLayoutVars>
      </dgm:prSet>
      <dgm:spPr/>
    </dgm:pt>
    <dgm:pt modelId="{62BD7A8A-9EAE-4AAA-A2CD-12ADB7AD798A}" type="pres">
      <dgm:prSet presAssocID="{3F990983-7AE8-4B9D-A378-0118BBC130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7DD8BB-1062-4C8A-8D09-192C8A173389}" type="pres">
      <dgm:prSet presAssocID="{605E018E-5C5F-44AF-A85E-829204B464E4}" presName="sibTrans" presStyleLbl="sibTrans2D1" presStyleIdx="0" presStyleCnt="3"/>
      <dgm:spPr/>
      <dgm:t>
        <a:bodyPr/>
        <a:lstStyle/>
        <a:p>
          <a:endParaRPr lang="es-MX"/>
        </a:p>
      </dgm:t>
    </dgm:pt>
    <dgm:pt modelId="{B96AFC51-8CAF-4EE1-AE03-905B008BC1FF}" type="pres">
      <dgm:prSet presAssocID="{605E018E-5C5F-44AF-A85E-829204B464E4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4E63BA04-7BA1-4544-A5ED-1A54CED7613A}" type="pres">
      <dgm:prSet presAssocID="{A8874E02-A787-41CD-8430-F856FC211B1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2B47FD-FB6A-4EF3-9BC7-D8CE5DF075A5}" type="pres">
      <dgm:prSet presAssocID="{AA4CFCE4-C122-499D-8C1B-1A5C9ACA1643}" presName="sibTrans" presStyleLbl="sibTrans2D1" presStyleIdx="1" presStyleCnt="3"/>
      <dgm:spPr/>
      <dgm:t>
        <a:bodyPr/>
        <a:lstStyle/>
        <a:p>
          <a:endParaRPr lang="es-MX"/>
        </a:p>
      </dgm:t>
    </dgm:pt>
    <dgm:pt modelId="{1A584F0F-20AB-4B15-8455-C4FB5410B11F}" type="pres">
      <dgm:prSet presAssocID="{AA4CFCE4-C122-499D-8C1B-1A5C9ACA1643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E7213524-8D49-4198-A158-596459835644}" type="pres">
      <dgm:prSet presAssocID="{C1EF2ADA-42E6-4791-8DF0-0F57CCD4722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BB5CA1-D832-49B3-B050-B430D7016E86}" type="pres">
      <dgm:prSet presAssocID="{848A1FE8-CB5C-414B-BF80-99234CC4ADB5}" presName="sibTrans" presStyleLbl="sibTrans2D1" presStyleIdx="2" presStyleCnt="3"/>
      <dgm:spPr/>
      <dgm:t>
        <a:bodyPr/>
        <a:lstStyle/>
        <a:p>
          <a:endParaRPr lang="es-MX"/>
        </a:p>
      </dgm:t>
    </dgm:pt>
    <dgm:pt modelId="{516B961F-F3FB-4456-B7C6-0FC80DD77EA6}" type="pres">
      <dgm:prSet presAssocID="{848A1FE8-CB5C-414B-BF80-99234CC4ADB5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2B9BF3B3-D11C-41ED-A554-D36ED2F97D87}" type="pres">
      <dgm:prSet presAssocID="{518C59BC-A498-4A56-9BB7-C956C8B8101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F5879A-12A2-4CE6-BD10-F40A98861122}" type="presOf" srcId="{848A1FE8-CB5C-414B-BF80-99234CC4ADB5}" destId="{516B961F-F3FB-4456-B7C6-0FC80DD77EA6}" srcOrd="1" destOrd="0" presId="urn:microsoft.com/office/officeart/2005/8/layout/process1"/>
    <dgm:cxn modelId="{ECB33143-54F0-443B-8547-B4D54C53E7B6}" type="presOf" srcId="{ED3C927D-07C7-4F7E-8194-544E2054D3CE}" destId="{62BD7A8A-9EAE-4AAA-A2CD-12ADB7AD798A}" srcOrd="0" destOrd="1" presId="urn:microsoft.com/office/officeart/2005/8/layout/process1"/>
    <dgm:cxn modelId="{9E67D67B-D802-4E6F-B48D-B58E14E4607F}" type="presOf" srcId="{518C59BC-A498-4A56-9BB7-C956C8B8101C}" destId="{2B9BF3B3-D11C-41ED-A554-D36ED2F97D87}" srcOrd="0" destOrd="0" presId="urn:microsoft.com/office/officeart/2005/8/layout/process1"/>
    <dgm:cxn modelId="{38361194-73F8-4167-A57D-99566CE5CBF2}" type="presOf" srcId="{C1EF2ADA-42E6-4791-8DF0-0F57CCD47220}" destId="{E7213524-8D49-4198-A158-596459835644}" srcOrd="0" destOrd="0" presId="urn:microsoft.com/office/officeart/2005/8/layout/process1"/>
    <dgm:cxn modelId="{1870B9AA-9A3E-438D-89ED-E36802B9C355}" srcId="{3F990983-7AE8-4B9D-A378-0118BBC130AC}" destId="{ED3C927D-07C7-4F7E-8194-544E2054D3CE}" srcOrd="0" destOrd="0" parTransId="{68244157-3B55-49F8-AC20-049631AE29E0}" sibTransId="{5169F3B6-C95B-4A7E-909F-5A4781375E9D}"/>
    <dgm:cxn modelId="{349AEDC9-9386-49D0-BE4B-D87D97E5897C}" srcId="{46581AC4-32A4-4490-9187-501A57024EB2}" destId="{518C59BC-A498-4A56-9BB7-C956C8B8101C}" srcOrd="3" destOrd="0" parTransId="{DC298BA8-8B53-46F5-AAB2-E59AD430CF2F}" sibTransId="{71D9CB28-A013-46E2-8884-ABD7AF2EC2F9}"/>
    <dgm:cxn modelId="{D03A0729-95C8-4B85-B672-DC1254C9521C}" type="presOf" srcId="{605E018E-5C5F-44AF-A85E-829204B464E4}" destId="{667DD8BB-1062-4C8A-8D09-192C8A173389}" srcOrd="0" destOrd="0" presId="urn:microsoft.com/office/officeart/2005/8/layout/process1"/>
    <dgm:cxn modelId="{E77A4C17-5363-4933-995A-F2F6A3100F4D}" type="presOf" srcId="{3F990983-7AE8-4B9D-A378-0118BBC130AC}" destId="{62BD7A8A-9EAE-4AAA-A2CD-12ADB7AD798A}" srcOrd="0" destOrd="0" presId="urn:microsoft.com/office/officeart/2005/8/layout/process1"/>
    <dgm:cxn modelId="{C7D209E3-39AF-42DE-88F2-EBE54F5809D6}" type="presOf" srcId="{A8874E02-A787-41CD-8430-F856FC211B1D}" destId="{4E63BA04-7BA1-4544-A5ED-1A54CED7613A}" srcOrd="0" destOrd="0" presId="urn:microsoft.com/office/officeart/2005/8/layout/process1"/>
    <dgm:cxn modelId="{2B0A757C-691C-45F3-898E-78C3EC22AA6C}" srcId="{46581AC4-32A4-4490-9187-501A57024EB2}" destId="{A8874E02-A787-41CD-8430-F856FC211B1D}" srcOrd="1" destOrd="0" parTransId="{74B1DDE6-5CEB-42CB-B993-E631F58C2107}" sibTransId="{AA4CFCE4-C122-499D-8C1B-1A5C9ACA1643}"/>
    <dgm:cxn modelId="{35B79406-167C-44A9-8C8A-0751B3B59DCF}" type="presOf" srcId="{AA4CFCE4-C122-499D-8C1B-1A5C9ACA1643}" destId="{1A584F0F-20AB-4B15-8455-C4FB5410B11F}" srcOrd="1" destOrd="0" presId="urn:microsoft.com/office/officeart/2005/8/layout/process1"/>
    <dgm:cxn modelId="{21CB4D0C-CD78-42DD-9AA1-C2B672FF325A}" type="presOf" srcId="{848A1FE8-CB5C-414B-BF80-99234CC4ADB5}" destId="{02BB5CA1-D832-49B3-B050-B430D7016E86}" srcOrd="0" destOrd="0" presId="urn:microsoft.com/office/officeart/2005/8/layout/process1"/>
    <dgm:cxn modelId="{E8D07142-6CF8-4F8A-A920-8A88D44BF900}" type="presOf" srcId="{46581AC4-32A4-4490-9187-501A57024EB2}" destId="{560AFA77-BAF4-4906-9B9D-BD67FB55C3DD}" srcOrd="0" destOrd="0" presId="urn:microsoft.com/office/officeart/2005/8/layout/process1"/>
    <dgm:cxn modelId="{3AAE08C2-7399-4669-B290-DA748B890053}" srcId="{46581AC4-32A4-4490-9187-501A57024EB2}" destId="{C1EF2ADA-42E6-4791-8DF0-0F57CCD47220}" srcOrd="2" destOrd="0" parTransId="{E8D42624-E1A2-4D74-B3B5-18F2FCB4FC50}" sibTransId="{848A1FE8-CB5C-414B-BF80-99234CC4ADB5}"/>
    <dgm:cxn modelId="{1477B7CF-F99B-46B4-82D2-29CCAEA50C83}" type="presOf" srcId="{AA4CFCE4-C122-499D-8C1B-1A5C9ACA1643}" destId="{332B47FD-FB6A-4EF3-9BC7-D8CE5DF075A5}" srcOrd="0" destOrd="0" presId="urn:microsoft.com/office/officeart/2005/8/layout/process1"/>
    <dgm:cxn modelId="{4D8804A0-9EAE-49E7-95CA-85DC8088CF4E}" srcId="{46581AC4-32A4-4490-9187-501A57024EB2}" destId="{3F990983-7AE8-4B9D-A378-0118BBC130AC}" srcOrd="0" destOrd="0" parTransId="{D1920D33-DD63-4BC8-BCFE-7D27F4EC362A}" sibTransId="{605E018E-5C5F-44AF-A85E-829204B464E4}"/>
    <dgm:cxn modelId="{81B303E9-962F-41E5-A9FE-A2634E4371C6}" type="presOf" srcId="{605E018E-5C5F-44AF-A85E-829204B464E4}" destId="{B96AFC51-8CAF-4EE1-AE03-905B008BC1FF}" srcOrd="1" destOrd="0" presId="urn:microsoft.com/office/officeart/2005/8/layout/process1"/>
    <dgm:cxn modelId="{E5B7FCB8-86C9-4481-988B-44DD6508152C}" type="presParOf" srcId="{560AFA77-BAF4-4906-9B9D-BD67FB55C3DD}" destId="{62BD7A8A-9EAE-4AAA-A2CD-12ADB7AD798A}" srcOrd="0" destOrd="0" presId="urn:microsoft.com/office/officeart/2005/8/layout/process1"/>
    <dgm:cxn modelId="{791CE542-2BCA-4660-B1D7-EF3701D686C8}" type="presParOf" srcId="{560AFA77-BAF4-4906-9B9D-BD67FB55C3DD}" destId="{667DD8BB-1062-4C8A-8D09-192C8A173389}" srcOrd="1" destOrd="0" presId="urn:microsoft.com/office/officeart/2005/8/layout/process1"/>
    <dgm:cxn modelId="{BA1F924E-6C48-4CD5-AA98-E1529374DE6B}" type="presParOf" srcId="{667DD8BB-1062-4C8A-8D09-192C8A173389}" destId="{B96AFC51-8CAF-4EE1-AE03-905B008BC1FF}" srcOrd="0" destOrd="0" presId="urn:microsoft.com/office/officeart/2005/8/layout/process1"/>
    <dgm:cxn modelId="{0F03D6FB-73BC-4D49-ACB1-593FA78E371E}" type="presParOf" srcId="{560AFA77-BAF4-4906-9B9D-BD67FB55C3DD}" destId="{4E63BA04-7BA1-4544-A5ED-1A54CED7613A}" srcOrd="2" destOrd="0" presId="urn:microsoft.com/office/officeart/2005/8/layout/process1"/>
    <dgm:cxn modelId="{00492511-4B07-4349-8D15-E703980E1047}" type="presParOf" srcId="{560AFA77-BAF4-4906-9B9D-BD67FB55C3DD}" destId="{332B47FD-FB6A-4EF3-9BC7-D8CE5DF075A5}" srcOrd="3" destOrd="0" presId="urn:microsoft.com/office/officeart/2005/8/layout/process1"/>
    <dgm:cxn modelId="{A3034424-430D-4D21-BCA2-2C9315492567}" type="presParOf" srcId="{332B47FD-FB6A-4EF3-9BC7-D8CE5DF075A5}" destId="{1A584F0F-20AB-4B15-8455-C4FB5410B11F}" srcOrd="0" destOrd="0" presId="urn:microsoft.com/office/officeart/2005/8/layout/process1"/>
    <dgm:cxn modelId="{C68FD4F8-91C5-4AFD-AEEE-46F39881C01A}" type="presParOf" srcId="{560AFA77-BAF4-4906-9B9D-BD67FB55C3DD}" destId="{E7213524-8D49-4198-A158-596459835644}" srcOrd="4" destOrd="0" presId="urn:microsoft.com/office/officeart/2005/8/layout/process1"/>
    <dgm:cxn modelId="{65FA3BDB-B087-474B-9465-7AB738812E4A}" type="presParOf" srcId="{560AFA77-BAF4-4906-9B9D-BD67FB55C3DD}" destId="{02BB5CA1-D832-49B3-B050-B430D7016E86}" srcOrd="5" destOrd="0" presId="urn:microsoft.com/office/officeart/2005/8/layout/process1"/>
    <dgm:cxn modelId="{22C95CC6-6BB5-42C5-A273-640005DE502A}" type="presParOf" srcId="{02BB5CA1-D832-49B3-B050-B430D7016E86}" destId="{516B961F-F3FB-4456-B7C6-0FC80DD77EA6}" srcOrd="0" destOrd="0" presId="urn:microsoft.com/office/officeart/2005/8/layout/process1"/>
    <dgm:cxn modelId="{723E4B97-93DD-4B47-A59A-A4B671BA7969}" type="presParOf" srcId="{560AFA77-BAF4-4906-9B9D-BD67FB55C3DD}" destId="{2B9BF3B3-D11C-41ED-A554-D36ED2F97D8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C1F72E-F3E2-474D-A69C-7EEEB439E4D0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</dgm:pt>
    <dgm:pt modelId="{7AECAAF1-1C4B-4FB1-B00E-FC98F26D06B6}">
      <dgm:prSet phldrT="[Texto]"/>
      <dgm:spPr/>
      <dgm:t>
        <a:bodyPr/>
        <a:lstStyle/>
        <a:p>
          <a:r>
            <a:rPr lang="es-ES" b="1" dirty="0" smtClean="0"/>
            <a:t>Tubo 1: </a:t>
          </a:r>
          <a:r>
            <a:rPr lang="es-ES" dirty="0" smtClean="0"/>
            <a:t>Colocar 1ml de solución de permanganato de potasio 0.1 M en un tubo de ensaye (13x100mm).</a:t>
          </a:r>
          <a:endParaRPr lang="es-ES" dirty="0"/>
        </a:p>
      </dgm:t>
    </dgm:pt>
    <dgm:pt modelId="{5F4F4D88-D709-45B2-A25A-28C6E69017C2}" type="parTrans" cxnId="{BEC0A425-4BDF-4CB8-B00D-F1B8CAF67F56}">
      <dgm:prSet/>
      <dgm:spPr/>
      <dgm:t>
        <a:bodyPr/>
        <a:lstStyle/>
        <a:p>
          <a:endParaRPr lang="es-ES"/>
        </a:p>
      </dgm:t>
    </dgm:pt>
    <dgm:pt modelId="{E8D140B4-8DE6-4972-90FF-C58C8C02EF69}" type="sibTrans" cxnId="{BEC0A425-4BDF-4CB8-B00D-F1B8CAF67F56}">
      <dgm:prSet/>
      <dgm:spPr/>
      <dgm:t>
        <a:bodyPr/>
        <a:lstStyle/>
        <a:p>
          <a:endParaRPr lang="es-ES"/>
        </a:p>
      </dgm:t>
    </dgm:pt>
    <dgm:pt modelId="{D67F1C15-15C7-42D7-AA95-8DACBFC9E095}">
      <dgm:prSet phldrT="[Texto]"/>
      <dgm:spPr/>
      <dgm:t>
        <a:bodyPr/>
        <a:lstStyle/>
        <a:p>
          <a:r>
            <a:rPr lang="es-ES" dirty="0" smtClean="0"/>
            <a:t>Adicionar al mismo tubo 1ml de ácido sulfúrico 0.01M y se agita cuidadosamente.</a:t>
          </a:r>
          <a:endParaRPr lang="es-ES" dirty="0"/>
        </a:p>
      </dgm:t>
    </dgm:pt>
    <dgm:pt modelId="{5BA6A51C-9D14-4E31-9FC9-1DC1F7340ABF}" type="parTrans" cxnId="{E8813928-D2A3-4932-AD0B-18DB39C23E60}">
      <dgm:prSet/>
      <dgm:spPr/>
      <dgm:t>
        <a:bodyPr/>
        <a:lstStyle/>
        <a:p>
          <a:endParaRPr lang="es-ES"/>
        </a:p>
      </dgm:t>
    </dgm:pt>
    <dgm:pt modelId="{7209CD6E-1C5B-4EC8-905F-A4274AF965E1}" type="sibTrans" cxnId="{E8813928-D2A3-4932-AD0B-18DB39C23E60}">
      <dgm:prSet/>
      <dgm:spPr/>
      <dgm:t>
        <a:bodyPr/>
        <a:lstStyle/>
        <a:p>
          <a:endParaRPr lang="es-ES"/>
        </a:p>
      </dgm:t>
    </dgm:pt>
    <dgm:pt modelId="{0139C485-A852-4FDA-8E1B-353021ADD2B2}">
      <dgm:prSet phldrT="[Texto]"/>
      <dgm:spPr/>
      <dgm:t>
        <a:bodyPr/>
        <a:lstStyle/>
        <a:p>
          <a:r>
            <a:rPr lang="es-ES" b="1" dirty="0" smtClean="0"/>
            <a:t>Tubo 2: </a:t>
          </a:r>
          <a:r>
            <a:rPr lang="es-ES" dirty="0" smtClean="0"/>
            <a:t>Colocar 1ml de solución de sulfato ferroso 0.1 M</a:t>
          </a:r>
          <a:endParaRPr lang="es-ES" dirty="0"/>
        </a:p>
      </dgm:t>
    </dgm:pt>
    <dgm:pt modelId="{85BFD315-DB11-44AD-AAEA-08765FAB2D45}" type="parTrans" cxnId="{33B9D2F0-2EA4-46C1-A30F-3B44F1C6C65B}">
      <dgm:prSet/>
      <dgm:spPr/>
      <dgm:t>
        <a:bodyPr/>
        <a:lstStyle/>
        <a:p>
          <a:endParaRPr lang="es-ES"/>
        </a:p>
      </dgm:t>
    </dgm:pt>
    <dgm:pt modelId="{FFF48110-C722-49D7-803B-6EC221B54C14}" type="sibTrans" cxnId="{33B9D2F0-2EA4-46C1-A30F-3B44F1C6C65B}">
      <dgm:prSet/>
      <dgm:spPr/>
      <dgm:t>
        <a:bodyPr/>
        <a:lstStyle/>
        <a:p>
          <a:endParaRPr lang="es-ES"/>
        </a:p>
      </dgm:t>
    </dgm:pt>
    <dgm:pt modelId="{DEDC4F41-80B3-41AC-9BAA-C038DD113DCE}">
      <dgm:prSet phldrT="[Texto]"/>
      <dgm:spPr/>
      <dgm:t>
        <a:bodyPr/>
        <a:lstStyle/>
        <a:p>
          <a:r>
            <a:rPr lang="es-ES" dirty="0" smtClean="0"/>
            <a:t>Con una pipeta de 1ml se extrae 0,5 ml de la mezcla de permanganato/ácido sulfúrico (tubo 1) y se adiciona una gota en el tubo con el sulfato ferroso (tubo 2).</a:t>
          </a:r>
          <a:endParaRPr lang="es-ES" dirty="0"/>
        </a:p>
      </dgm:t>
    </dgm:pt>
    <dgm:pt modelId="{0BE4FEF7-0E04-4B97-BAC9-FAF2DE9C76D8}" type="parTrans" cxnId="{8F4EF5E1-EDDB-42C0-BA31-CE2E871FEEBD}">
      <dgm:prSet/>
      <dgm:spPr/>
      <dgm:t>
        <a:bodyPr/>
        <a:lstStyle/>
        <a:p>
          <a:endParaRPr lang="es-MX"/>
        </a:p>
      </dgm:t>
    </dgm:pt>
    <dgm:pt modelId="{BBE6D90C-6DCF-4211-B662-B2393EBE86D2}" type="sibTrans" cxnId="{8F4EF5E1-EDDB-42C0-BA31-CE2E871FEEBD}">
      <dgm:prSet/>
      <dgm:spPr/>
      <dgm:t>
        <a:bodyPr/>
        <a:lstStyle/>
        <a:p>
          <a:endParaRPr lang="es-ES"/>
        </a:p>
      </dgm:t>
    </dgm:pt>
    <dgm:pt modelId="{FF0BE94F-5ECF-4ECC-B90E-4FDD8E48B50B}">
      <dgm:prSet phldrT="[Texto]"/>
      <dgm:spPr/>
      <dgm:t>
        <a:bodyPr/>
        <a:lstStyle/>
        <a:p>
          <a:r>
            <a:rPr lang="es-ES" dirty="0" smtClean="0"/>
            <a:t>Agitar y anotar observaciones.</a:t>
          </a:r>
          <a:endParaRPr lang="es-ES" dirty="0"/>
        </a:p>
      </dgm:t>
    </dgm:pt>
    <dgm:pt modelId="{8362C241-6415-46AD-BAE9-BBECC33B7B36}" type="parTrans" cxnId="{CB2BDB27-EDEE-45C3-B550-5C92D6FC39BF}">
      <dgm:prSet/>
      <dgm:spPr/>
      <dgm:t>
        <a:bodyPr/>
        <a:lstStyle/>
        <a:p>
          <a:endParaRPr lang="es-MX"/>
        </a:p>
      </dgm:t>
    </dgm:pt>
    <dgm:pt modelId="{F5A97009-6BDB-4A1C-8C2D-3EC5C9B6EF7E}" type="sibTrans" cxnId="{CB2BDB27-EDEE-45C3-B550-5C92D6FC39BF}">
      <dgm:prSet/>
      <dgm:spPr/>
      <dgm:t>
        <a:bodyPr/>
        <a:lstStyle/>
        <a:p>
          <a:endParaRPr lang="es-MX"/>
        </a:p>
      </dgm:t>
    </dgm:pt>
    <dgm:pt modelId="{CC149AE3-A7E9-4EFA-B5F8-E88206E10532}">
      <dgm:prSet phldrT="[Texto]"/>
      <dgm:spPr/>
      <dgm:t>
        <a:bodyPr/>
        <a:lstStyle/>
        <a:p>
          <a:r>
            <a:rPr lang="es-ES" dirty="0" smtClean="0"/>
            <a:t>Continuar agregando gota a gota el resto de la mezcla oxidante anotando todas las observaciones en la bitácora.</a:t>
          </a:r>
          <a:endParaRPr lang="es-ES" dirty="0"/>
        </a:p>
      </dgm:t>
    </dgm:pt>
    <dgm:pt modelId="{DFD4C59B-75DA-4CA1-9E99-6C479B9D1AAB}" type="parTrans" cxnId="{21BB5609-5950-49BF-9BD1-7A43599CABE4}">
      <dgm:prSet/>
      <dgm:spPr/>
      <dgm:t>
        <a:bodyPr/>
        <a:lstStyle/>
        <a:p>
          <a:endParaRPr lang="es-MX"/>
        </a:p>
      </dgm:t>
    </dgm:pt>
    <dgm:pt modelId="{AA94CD16-F3EF-41C5-9F63-42FB40E7453D}" type="sibTrans" cxnId="{21BB5609-5950-49BF-9BD1-7A43599CABE4}">
      <dgm:prSet/>
      <dgm:spPr/>
      <dgm:t>
        <a:bodyPr/>
        <a:lstStyle/>
        <a:p>
          <a:endParaRPr lang="es-ES"/>
        </a:p>
      </dgm:t>
    </dgm:pt>
    <dgm:pt modelId="{2C7CEE74-9803-49B1-9AC7-6E98ED25F4F5}">
      <dgm:prSet phldrT="[Texto]"/>
      <dgm:spPr/>
      <dgm:t>
        <a:bodyPr/>
        <a:lstStyle/>
        <a:p>
          <a:r>
            <a:rPr lang="es-ES" dirty="0" smtClean="0"/>
            <a:t>Investigar la reacción que se produjo en esta sección y anotar los resultados-</a:t>
          </a:r>
          <a:endParaRPr lang="es-ES" dirty="0"/>
        </a:p>
      </dgm:t>
    </dgm:pt>
    <dgm:pt modelId="{E2959581-C33D-4CB0-804D-D1330583A818}" type="parTrans" cxnId="{968B95B7-61BA-431F-BAA3-14C27A9999CE}">
      <dgm:prSet/>
      <dgm:spPr/>
      <dgm:t>
        <a:bodyPr/>
        <a:lstStyle/>
        <a:p>
          <a:endParaRPr lang="es-MX"/>
        </a:p>
      </dgm:t>
    </dgm:pt>
    <dgm:pt modelId="{B99D2319-26FE-483B-BC2B-77F88C141F62}" type="sibTrans" cxnId="{968B95B7-61BA-431F-BAA3-14C27A9999CE}">
      <dgm:prSet/>
      <dgm:spPr/>
      <dgm:t>
        <a:bodyPr/>
        <a:lstStyle/>
        <a:p>
          <a:endParaRPr lang="es-MX"/>
        </a:p>
      </dgm:t>
    </dgm:pt>
    <dgm:pt modelId="{CF27FFAF-A568-402C-9861-E7DAFEEA029B}" type="pres">
      <dgm:prSet presAssocID="{28C1F72E-F3E2-474D-A69C-7EEEB439E4D0}" presName="Name0" presStyleCnt="0">
        <dgm:presLayoutVars>
          <dgm:dir/>
          <dgm:resizeHandles val="exact"/>
        </dgm:presLayoutVars>
      </dgm:prSet>
      <dgm:spPr/>
    </dgm:pt>
    <dgm:pt modelId="{3294F4E3-E7DA-4AE8-83B1-3CA684782CB0}" type="pres">
      <dgm:prSet presAssocID="{7AECAAF1-1C4B-4FB1-B00E-FC98F26D06B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37F48B-1901-43FC-BD8B-EADBD0FCB569}" type="pres">
      <dgm:prSet presAssocID="{E8D140B4-8DE6-4972-90FF-C58C8C02EF69}" presName="sibTrans" presStyleLbl="sibTrans2D1" presStyleIdx="0" presStyleCnt="5"/>
      <dgm:spPr/>
      <dgm:t>
        <a:bodyPr/>
        <a:lstStyle/>
        <a:p>
          <a:endParaRPr lang="es-MX"/>
        </a:p>
      </dgm:t>
    </dgm:pt>
    <dgm:pt modelId="{2181C6B4-CA79-48EE-A758-18D52868A970}" type="pres">
      <dgm:prSet presAssocID="{E8D140B4-8DE6-4972-90FF-C58C8C02EF69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C45D3606-203F-4C3B-A8FC-B8FE7F618271}" type="pres">
      <dgm:prSet presAssocID="{D67F1C15-15C7-42D7-AA95-8DACBFC9E09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94856F-BA08-4560-897E-70F7EF85DCA1}" type="pres">
      <dgm:prSet presAssocID="{7209CD6E-1C5B-4EC8-905F-A4274AF965E1}" presName="sibTrans" presStyleLbl="sibTrans2D1" presStyleIdx="1" presStyleCnt="5"/>
      <dgm:spPr/>
      <dgm:t>
        <a:bodyPr/>
        <a:lstStyle/>
        <a:p>
          <a:endParaRPr lang="es-MX"/>
        </a:p>
      </dgm:t>
    </dgm:pt>
    <dgm:pt modelId="{FEBDCDD6-0754-4E07-958C-4B82B32F1C87}" type="pres">
      <dgm:prSet presAssocID="{7209CD6E-1C5B-4EC8-905F-A4274AF965E1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4A49F954-99A1-42F2-9B59-0BDD12749815}" type="pres">
      <dgm:prSet presAssocID="{0139C485-A852-4FDA-8E1B-353021ADD2B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206558-C76F-473B-BE4B-1CB6422807EC}" type="pres">
      <dgm:prSet presAssocID="{FFF48110-C722-49D7-803B-6EC221B54C14}" presName="sibTrans" presStyleLbl="sibTrans2D1" presStyleIdx="2" presStyleCnt="5"/>
      <dgm:spPr/>
      <dgm:t>
        <a:bodyPr/>
        <a:lstStyle/>
        <a:p>
          <a:endParaRPr lang="es-MX"/>
        </a:p>
      </dgm:t>
    </dgm:pt>
    <dgm:pt modelId="{F834EF13-39D0-4854-97A3-38BEE46DFEB7}" type="pres">
      <dgm:prSet presAssocID="{FFF48110-C722-49D7-803B-6EC221B54C14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9E2EAF4A-E25E-4AB0-8002-A397543AFE2B}" type="pres">
      <dgm:prSet presAssocID="{DEDC4F41-80B3-41AC-9BAA-C038DD113DC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2510F3-5FAE-43D5-84C6-87C369FA9575}" type="pres">
      <dgm:prSet presAssocID="{BBE6D90C-6DCF-4211-B662-B2393EBE86D2}" presName="sibTrans" presStyleLbl="sibTrans2D1" presStyleIdx="3" presStyleCnt="5"/>
      <dgm:spPr/>
      <dgm:t>
        <a:bodyPr/>
        <a:lstStyle/>
        <a:p>
          <a:endParaRPr lang="es-MX"/>
        </a:p>
      </dgm:t>
    </dgm:pt>
    <dgm:pt modelId="{5998293E-DF3B-4356-9D99-7D8A454AF060}" type="pres">
      <dgm:prSet presAssocID="{BBE6D90C-6DCF-4211-B662-B2393EBE86D2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7C55676B-57BE-4052-B914-640840787467}" type="pres">
      <dgm:prSet presAssocID="{CC149AE3-A7E9-4EFA-B5F8-E88206E1053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ED7228-0396-4A15-A6C2-7F54F8AFFA53}" type="pres">
      <dgm:prSet presAssocID="{AA94CD16-F3EF-41C5-9F63-42FB40E7453D}" presName="sibTrans" presStyleLbl="sibTrans2D1" presStyleIdx="4" presStyleCnt="5"/>
      <dgm:spPr/>
      <dgm:t>
        <a:bodyPr/>
        <a:lstStyle/>
        <a:p>
          <a:endParaRPr lang="es-MX"/>
        </a:p>
      </dgm:t>
    </dgm:pt>
    <dgm:pt modelId="{77765E37-CC69-4368-868D-18D4ADD60F35}" type="pres">
      <dgm:prSet presAssocID="{AA94CD16-F3EF-41C5-9F63-42FB40E7453D}" presName="connectorText" presStyleLbl="sibTrans2D1" presStyleIdx="4" presStyleCnt="5"/>
      <dgm:spPr/>
      <dgm:t>
        <a:bodyPr/>
        <a:lstStyle/>
        <a:p>
          <a:endParaRPr lang="es-MX"/>
        </a:p>
      </dgm:t>
    </dgm:pt>
    <dgm:pt modelId="{9911351E-3C53-4BF8-936B-B95D178BE5E9}" type="pres">
      <dgm:prSet presAssocID="{2C7CEE74-9803-49B1-9AC7-6E98ED25F4F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D30862-AB26-4A1C-BD9A-2946D2FEC70D}" type="presOf" srcId="{2C7CEE74-9803-49B1-9AC7-6E98ED25F4F5}" destId="{9911351E-3C53-4BF8-936B-B95D178BE5E9}" srcOrd="0" destOrd="0" presId="urn:microsoft.com/office/officeart/2005/8/layout/process1"/>
    <dgm:cxn modelId="{78F9A783-6FA1-470A-84C2-D29DBB915AF0}" type="presOf" srcId="{FFF48110-C722-49D7-803B-6EC221B54C14}" destId="{F834EF13-39D0-4854-97A3-38BEE46DFEB7}" srcOrd="1" destOrd="0" presId="urn:microsoft.com/office/officeart/2005/8/layout/process1"/>
    <dgm:cxn modelId="{86AD845A-2AD4-4B29-AA11-62A768EF751F}" type="presOf" srcId="{28C1F72E-F3E2-474D-A69C-7EEEB439E4D0}" destId="{CF27FFAF-A568-402C-9861-E7DAFEEA029B}" srcOrd="0" destOrd="0" presId="urn:microsoft.com/office/officeart/2005/8/layout/process1"/>
    <dgm:cxn modelId="{E8813928-D2A3-4932-AD0B-18DB39C23E60}" srcId="{28C1F72E-F3E2-474D-A69C-7EEEB439E4D0}" destId="{D67F1C15-15C7-42D7-AA95-8DACBFC9E095}" srcOrd="1" destOrd="0" parTransId="{5BA6A51C-9D14-4E31-9FC9-1DC1F7340ABF}" sibTransId="{7209CD6E-1C5B-4EC8-905F-A4274AF965E1}"/>
    <dgm:cxn modelId="{677145B0-4381-48D5-A212-98D65E5A35CF}" type="presOf" srcId="{AA94CD16-F3EF-41C5-9F63-42FB40E7453D}" destId="{77765E37-CC69-4368-868D-18D4ADD60F35}" srcOrd="1" destOrd="0" presId="urn:microsoft.com/office/officeart/2005/8/layout/process1"/>
    <dgm:cxn modelId="{453DD337-4D93-46F2-B4AC-E17F037A35E5}" type="presOf" srcId="{E8D140B4-8DE6-4972-90FF-C58C8C02EF69}" destId="{2181C6B4-CA79-48EE-A758-18D52868A970}" srcOrd="1" destOrd="0" presId="urn:microsoft.com/office/officeart/2005/8/layout/process1"/>
    <dgm:cxn modelId="{968B95B7-61BA-431F-BAA3-14C27A9999CE}" srcId="{28C1F72E-F3E2-474D-A69C-7EEEB439E4D0}" destId="{2C7CEE74-9803-49B1-9AC7-6E98ED25F4F5}" srcOrd="5" destOrd="0" parTransId="{E2959581-C33D-4CB0-804D-D1330583A818}" sibTransId="{B99D2319-26FE-483B-BC2B-77F88C141F62}"/>
    <dgm:cxn modelId="{0A2569F6-7B75-42F7-9AFB-9ED5383B9B65}" type="presOf" srcId="{7AECAAF1-1C4B-4FB1-B00E-FC98F26D06B6}" destId="{3294F4E3-E7DA-4AE8-83B1-3CA684782CB0}" srcOrd="0" destOrd="0" presId="urn:microsoft.com/office/officeart/2005/8/layout/process1"/>
    <dgm:cxn modelId="{21BB5609-5950-49BF-9BD1-7A43599CABE4}" srcId="{28C1F72E-F3E2-474D-A69C-7EEEB439E4D0}" destId="{CC149AE3-A7E9-4EFA-B5F8-E88206E10532}" srcOrd="4" destOrd="0" parTransId="{DFD4C59B-75DA-4CA1-9E99-6C479B9D1AAB}" sibTransId="{AA94CD16-F3EF-41C5-9F63-42FB40E7453D}"/>
    <dgm:cxn modelId="{8F4EF5E1-EDDB-42C0-BA31-CE2E871FEEBD}" srcId="{28C1F72E-F3E2-474D-A69C-7EEEB439E4D0}" destId="{DEDC4F41-80B3-41AC-9BAA-C038DD113DCE}" srcOrd="3" destOrd="0" parTransId="{0BE4FEF7-0E04-4B97-BAC9-FAF2DE9C76D8}" sibTransId="{BBE6D90C-6DCF-4211-B662-B2393EBE86D2}"/>
    <dgm:cxn modelId="{61751444-44E4-4D85-82F7-FC0914AE3385}" type="presOf" srcId="{FF0BE94F-5ECF-4ECC-B90E-4FDD8E48B50B}" destId="{9E2EAF4A-E25E-4AB0-8002-A397543AFE2B}" srcOrd="0" destOrd="1" presId="urn:microsoft.com/office/officeart/2005/8/layout/process1"/>
    <dgm:cxn modelId="{FF47F8A8-7766-42CF-B0C4-0BF0D8C3AE27}" type="presOf" srcId="{BBE6D90C-6DCF-4211-B662-B2393EBE86D2}" destId="{5998293E-DF3B-4356-9D99-7D8A454AF060}" srcOrd="1" destOrd="0" presId="urn:microsoft.com/office/officeart/2005/8/layout/process1"/>
    <dgm:cxn modelId="{33B9D2F0-2EA4-46C1-A30F-3B44F1C6C65B}" srcId="{28C1F72E-F3E2-474D-A69C-7EEEB439E4D0}" destId="{0139C485-A852-4FDA-8E1B-353021ADD2B2}" srcOrd="2" destOrd="0" parTransId="{85BFD315-DB11-44AD-AAEA-08765FAB2D45}" sibTransId="{FFF48110-C722-49D7-803B-6EC221B54C14}"/>
    <dgm:cxn modelId="{8C541EDE-79F5-48C0-B85E-553DD199D11A}" type="presOf" srcId="{FFF48110-C722-49D7-803B-6EC221B54C14}" destId="{5A206558-C76F-473B-BE4B-1CB6422807EC}" srcOrd="0" destOrd="0" presId="urn:microsoft.com/office/officeart/2005/8/layout/process1"/>
    <dgm:cxn modelId="{D15C7003-85C7-47D4-8054-DD1696FC1F86}" type="presOf" srcId="{DEDC4F41-80B3-41AC-9BAA-C038DD113DCE}" destId="{9E2EAF4A-E25E-4AB0-8002-A397543AFE2B}" srcOrd="0" destOrd="0" presId="urn:microsoft.com/office/officeart/2005/8/layout/process1"/>
    <dgm:cxn modelId="{1117668F-D2EA-4593-AE55-09DFCD9A5A05}" type="presOf" srcId="{0139C485-A852-4FDA-8E1B-353021ADD2B2}" destId="{4A49F954-99A1-42F2-9B59-0BDD12749815}" srcOrd="0" destOrd="0" presId="urn:microsoft.com/office/officeart/2005/8/layout/process1"/>
    <dgm:cxn modelId="{C565AD52-DAD1-4906-AAD6-9CCAE521940A}" type="presOf" srcId="{E8D140B4-8DE6-4972-90FF-C58C8C02EF69}" destId="{FA37F48B-1901-43FC-BD8B-EADBD0FCB569}" srcOrd="0" destOrd="0" presId="urn:microsoft.com/office/officeart/2005/8/layout/process1"/>
    <dgm:cxn modelId="{60AC019A-9716-46C8-B507-E281583BBB03}" type="presOf" srcId="{AA94CD16-F3EF-41C5-9F63-42FB40E7453D}" destId="{95ED7228-0396-4A15-A6C2-7F54F8AFFA53}" srcOrd="0" destOrd="0" presId="urn:microsoft.com/office/officeart/2005/8/layout/process1"/>
    <dgm:cxn modelId="{BEC0A425-4BDF-4CB8-B00D-F1B8CAF67F56}" srcId="{28C1F72E-F3E2-474D-A69C-7EEEB439E4D0}" destId="{7AECAAF1-1C4B-4FB1-B00E-FC98F26D06B6}" srcOrd="0" destOrd="0" parTransId="{5F4F4D88-D709-45B2-A25A-28C6E69017C2}" sibTransId="{E8D140B4-8DE6-4972-90FF-C58C8C02EF69}"/>
    <dgm:cxn modelId="{F9CEC5B1-C890-47FB-9288-5816343C0611}" type="presOf" srcId="{CC149AE3-A7E9-4EFA-B5F8-E88206E10532}" destId="{7C55676B-57BE-4052-B914-640840787467}" srcOrd="0" destOrd="0" presId="urn:microsoft.com/office/officeart/2005/8/layout/process1"/>
    <dgm:cxn modelId="{5495D315-8EEB-43C9-9583-599CDDB062AC}" type="presOf" srcId="{7209CD6E-1C5B-4EC8-905F-A4274AF965E1}" destId="{4494856F-BA08-4560-897E-70F7EF85DCA1}" srcOrd="0" destOrd="0" presId="urn:microsoft.com/office/officeart/2005/8/layout/process1"/>
    <dgm:cxn modelId="{CB2BDB27-EDEE-45C3-B550-5C92D6FC39BF}" srcId="{DEDC4F41-80B3-41AC-9BAA-C038DD113DCE}" destId="{FF0BE94F-5ECF-4ECC-B90E-4FDD8E48B50B}" srcOrd="0" destOrd="0" parTransId="{8362C241-6415-46AD-BAE9-BBECC33B7B36}" sibTransId="{F5A97009-6BDB-4A1C-8C2D-3EC5C9B6EF7E}"/>
    <dgm:cxn modelId="{7892C0C7-0D6D-4721-8ABA-47EF4444D6F9}" type="presOf" srcId="{7209CD6E-1C5B-4EC8-905F-A4274AF965E1}" destId="{FEBDCDD6-0754-4E07-958C-4B82B32F1C87}" srcOrd="1" destOrd="0" presId="urn:microsoft.com/office/officeart/2005/8/layout/process1"/>
    <dgm:cxn modelId="{8A967CEB-997E-4A4D-95EF-A7CD90E774CB}" type="presOf" srcId="{D67F1C15-15C7-42D7-AA95-8DACBFC9E095}" destId="{C45D3606-203F-4C3B-A8FC-B8FE7F618271}" srcOrd="0" destOrd="0" presId="urn:microsoft.com/office/officeart/2005/8/layout/process1"/>
    <dgm:cxn modelId="{090160D8-3217-489E-84D7-DC1F6293F233}" type="presOf" srcId="{BBE6D90C-6DCF-4211-B662-B2393EBE86D2}" destId="{772510F3-5FAE-43D5-84C6-87C369FA9575}" srcOrd="0" destOrd="0" presId="urn:microsoft.com/office/officeart/2005/8/layout/process1"/>
    <dgm:cxn modelId="{8BBE5B3F-DE47-4D5F-884A-F98ECB579765}" type="presParOf" srcId="{CF27FFAF-A568-402C-9861-E7DAFEEA029B}" destId="{3294F4E3-E7DA-4AE8-83B1-3CA684782CB0}" srcOrd="0" destOrd="0" presId="urn:microsoft.com/office/officeart/2005/8/layout/process1"/>
    <dgm:cxn modelId="{6B67DCDF-C8A8-483F-8954-AD142D65C99B}" type="presParOf" srcId="{CF27FFAF-A568-402C-9861-E7DAFEEA029B}" destId="{FA37F48B-1901-43FC-BD8B-EADBD0FCB569}" srcOrd="1" destOrd="0" presId="urn:microsoft.com/office/officeart/2005/8/layout/process1"/>
    <dgm:cxn modelId="{C5379052-EE47-4EDC-B54F-C3AD5ABE8905}" type="presParOf" srcId="{FA37F48B-1901-43FC-BD8B-EADBD0FCB569}" destId="{2181C6B4-CA79-48EE-A758-18D52868A970}" srcOrd="0" destOrd="0" presId="urn:microsoft.com/office/officeart/2005/8/layout/process1"/>
    <dgm:cxn modelId="{9C148FFF-E3F3-4B32-9969-4DFE992ADF74}" type="presParOf" srcId="{CF27FFAF-A568-402C-9861-E7DAFEEA029B}" destId="{C45D3606-203F-4C3B-A8FC-B8FE7F618271}" srcOrd="2" destOrd="0" presId="urn:microsoft.com/office/officeart/2005/8/layout/process1"/>
    <dgm:cxn modelId="{F67E45CD-8E98-41B3-9464-BEF36129D0C6}" type="presParOf" srcId="{CF27FFAF-A568-402C-9861-E7DAFEEA029B}" destId="{4494856F-BA08-4560-897E-70F7EF85DCA1}" srcOrd="3" destOrd="0" presId="urn:microsoft.com/office/officeart/2005/8/layout/process1"/>
    <dgm:cxn modelId="{FBB0A615-DE33-4F9F-B0E7-7AA8C5BE3720}" type="presParOf" srcId="{4494856F-BA08-4560-897E-70F7EF85DCA1}" destId="{FEBDCDD6-0754-4E07-958C-4B82B32F1C87}" srcOrd="0" destOrd="0" presId="urn:microsoft.com/office/officeart/2005/8/layout/process1"/>
    <dgm:cxn modelId="{983014F1-676D-48BB-BA91-39AC2C6BDFFC}" type="presParOf" srcId="{CF27FFAF-A568-402C-9861-E7DAFEEA029B}" destId="{4A49F954-99A1-42F2-9B59-0BDD12749815}" srcOrd="4" destOrd="0" presId="urn:microsoft.com/office/officeart/2005/8/layout/process1"/>
    <dgm:cxn modelId="{D75B3E74-7966-4FA1-99BE-44782B5F4CE7}" type="presParOf" srcId="{CF27FFAF-A568-402C-9861-E7DAFEEA029B}" destId="{5A206558-C76F-473B-BE4B-1CB6422807EC}" srcOrd="5" destOrd="0" presId="urn:microsoft.com/office/officeart/2005/8/layout/process1"/>
    <dgm:cxn modelId="{43E2E9F5-88DC-4AF6-9A0F-4EAB98DC0E9D}" type="presParOf" srcId="{5A206558-C76F-473B-BE4B-1CB6422807EC}" destId="{F834EF13-39D0-4854-97A3-38BEE46DFEB7}" srcOrd="0" destOrd="0" presId="urn:microsoft.com/office/officeart/2005/8/layout/process1"/>
    <dgm:cxn modelId="{44465D66-D888-480F-B493-4EEC179BC3EB}" type="presParOf" srcId="{CF27FFAF-A568-402C-9861-E7DAFEEA029B}" destId="{9E2EAF4A-E25E-4AB0-8002-A397543AFE2B}" srcOrd="6" destOrd="0" presId="urn:microsoft.com/office/officeart/2005/8/layout/process1"/>
    <dgm:cxn modelId="{D9A1F2CF-3272-46DF-9129-BCF0D4C59A2C}" type="presParOf" srcId="{CF27FFAF-A568-402C-9861-E7DAFEEA029B}" destId="{772510F3-5FAE-43D5-84C6-87C369FA9575}" srcOrd="7" destOrd="0" presId="urn:microsoft.com/office/officeart/2005/8/layout/process1"/>
    <dgm:cxn modelId="{0B39E5F9-6E8C-4645-AF69-2E64220134F2}" type="presParOf" srcId="{772510F3-5FAE-43D5-84C6-87C369FA9575}" destId="{5998293E-DF3B-4356-9D99-7D8A454AF060}" srcOrd="0" destOrd="0" presId="urn:microsoft.com/office/officeart/2005/8/layout/process1"/>
    <dgm:cxn modelId="{0BD5AD82-2B7A-4346-831F-F212A6125B91}" type="presParOf" srcId="{CF27FFAF-A568-402C-9861-E7DAFEEA029B}" destId="{7C55676B-57BE-4052-B914-640840787467}" srcOrd="8" destOrd="0" presId="urn:microsoft.com/office/officeart/2005/8/layout/process1"/>
    <dgm:cxn modelId="{7BF18A83-7681-43B3-9D66-9360C15312A9}" type="presParOf" srcId="{CF27FFAF-A568-402C-9861-E7DAFEEA029B}" destId="{95ED7228-0396-4A15-A6C2-7F54F8AFFA53}" srcOrd="9" destOrd="0" presId="urn:microsoft.com/office/officeart/2005/8/layout/process1"/>
    <dgm:cxn modelId="{8B785EE5-0ACF-4D1C-9A58-239218702127}" type="presParOf" srcId="{95ED7228-0396-4A15-A6C2-7F54F8AFFA53}" destId="{77765E37-CC69-4368-868D-18D4ADD60F35}" srcOrd="0" destOrd="0" presId="urn:microsoft.com/office/officeart/2005/8/layout/process1"/>
    <dgm:cxn modelId="{E888EB7B-DBA9-4786-8184-0E87BBB23394}" type="presParOf" srcId="{CF27FFAF-A568-402C-9861-E7DAFEEA029B}" destId="{9911351E-3C53-4BF8-936B-B95D178BE5E9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6A1A39-A6AE-410D-B587-5516BC4E7CB9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</dgm:pt>
    <dgm:pt modelId="{D7CBFD50-44FF-4BFE-B1E6-B290CEB76342}">
      <dgm:prSet phldrT="[Texto]"/>
      <dgm:spPr/>
      <dgm:t>
        <a:bodyPr/>
        <a:lstStyle/>
        <a:p>
          <a:r>
            <a:rPr lang="es-ES" dirty="0" smtClean="0"/>
            <a:t>Colocar en un tubo de ensaye (13x100mm) 1ml de solución de cloruro férrico 0.01M.</a:t>
          </a:r>
          <a:endParaRPr lang="es-ES" dirty="0"/>
        </a:p>
      </dgm:t>
    </dgm:pt>
    <dgm:pt modelId="{D1615653-E6FF-4B52-AB4D-D7047E0944B0}" type="parTrans" cxnId="{5A05FE93-2D52-47BF-B433-C9091C7DAAA7}">
      <dgm:prSet/>
      <dgm:spPr/>
      <dgm:t>
        <a:bodyPr/>
        <a:lstStyle/>
        <a:p>
          <a:endParaRPr lang="es-ES"/>
        </a:p>
      </dgm:t>
    </dgm:pt>
    <dgm:pt modelId="{C9C2B495-0C17-4BEC-921D-710526ED84D8}" type="sibTrans" cxnId="{5A05FE93-2D52-47BF-B433-C9091C7DAAA7}">
      <dgm:prSet/>
      <dgm:spPr/>
      <dgm:t>
        <a:bodyPr/>
        <a:lstStyle/>
        <a:p>
          <a:endParaRPr lang="es-ES"/>
        </a:p>
      </dgm:t>
    </dgm:pt>
    <dgm:pt modelId="{6BEF4BBF-5040-4FED-9D5C-985A7C37053E}">
      <dgm:prSet phldrT="[Texto]"/>
      <dgm:spPr/>
      <dgm:t>
        <a:bodyPr/>
        <a:lstStyle/>
        <a:p>
          <a:r>
            <a:rPr lang="es-ES" dirty="0" smtClean="0"/>
            <a:t>Se adiciona gota a gota 1 ml de solución de ferrocianuro de potasio (</a:t>
          </a:r>
          <a:r>
            <a:rPr lang="es-ES" dirty="0" err="1" smtClean="0"/>
            <a:t>hexacianoferrato</a:t>
          </a:r>
          <a:r>
            <a:rPr lang="es-ES" dirty="0" smtClean="0"/>
            <a:t> II de potasio) 0.05M.</a:t>
          </a:r>
          <a:endParaRPr lang="es-ES" dirty="0"/>
        </a:p>
      </dgm:t>
    </dgm:pt>
    <dgm:pt modelId="{461FF518-609C-4AEF-ACE6-A8F04E1AD4F7}" type="parTrans" cxnId="{988995F9-70DD-4052-BE72-FD4EED7C1763}">
      <dgm:prSet/>
      <dgm:spPr/>
      <dgm:t>
        <a:bodyPr/>
        <a:lstStyle/>
        <a:p>
          <a:endParaRPr lang="es-ES"/>
        </a:p>
      </dgm:t>
    </dgm:pt>
    <dgm:pt modelId="{C911BCB4-D7EE-46B3-A13F-43F88BD6401F}" type="sibTrans" cxnId="{988995F9-70DD-4052-BE72-FD4EED7C1763}">
      <dgm:prSet/>
      <dgm:spPr/>
      <dgm:t>
        <a:bodyPr/>
        <a:lstStyle/>
        <a:p>
          <a:endParaRPr lang="es-ES"/>
        </a:p>
      </dgm:t>
    </dgm:pt>
    <dgm:pt modelId="{491AE744-10B0-4460-9679-850B548EF8AB}">
      <dgm:prSet phldrT="[Texto]"/>
      <dgm:spPr/>
      <dgm:t>
        <a:bodyPr/>
        <a:lstStyle/>
        <a:p>
          <a:r>
            <a:rPr lang="es-ES" dirty="0" smtClean="0"/>
            <a:t>Anotar observaciones.</a:t>
          </a:r>
          <a:endParaRPr lang="es-ES" dirty="0"/>
        </a:p>
      </dgm:t>
    </dgm:pt>
    <dgm:pt modelId="{2837CE4C-22A2-4616-804E-F63B777C94F0}" type="parTrans" cxnId="{4CCA3A59-1B33-4EAF-9462-5E1767D67035}">
      <dgm:prSet/>
      <dgm:spPr/>
      <dgm:t>
        <a:bodyPr/>
        <a:lstStyle/>
        <a:p>
          <a:endParaRPr lang="es-ES"/>
        </a:p>
      </dgm:t>
    </dgm:pt>
    <dgm:pt modelId="{C9618C44-EE9F-4044-82D0-52456DE42A9B}" type="sibTrans" cxnId="{4CCA3A59-1B33-4EAF-9462-5E1767D67035}">
      <dgm:prSet/>
      <dgm:spPr/>
      <dgm:t>
        <a:bodyPr/>
        <a:lstStyle/>
        <a:p>
          <a:endParaRPr lang="es-ES"/>
        </a:p>
      </dgm:t>
    </dgm:pt>
    <dgm:pt modelId="{A0B89716-1436-41E1-A073-E578E23237C6}">
      <dgm:prSet phldrT="[Texto]"/>
      <dgm:spPr/>
      <dgm:t>
        <a:bodyPr/>
        <a:lstStyle/>
        <a:p>
          <a:r>
            <a:rPr lang="es-ES" dirty="0" smtClean="0"/>
            <a:t>Investigar la fórmula química del compuesto formado en esta reacción, el nombre sistemático y el nombre común, anotándolos en los resultados de la bitácora.</a:t>
          </a:r>
          <a:endParaRPr lang="es-ES" dirty="0"/>
        </a:p>
      </dgm:t>
    </dgm:pt>
    <dgm:pt modelId="{492AF6C9-8C5C-445B-8B11-8AEF49E99222}" type="parTrans" cxnId="{07A7047E-F128-4721-8CFA-9D4BCC34028C}">
      <dgm:prSet/>
      <dgm:spPr/>
      <dgm:t>
        <a:bodyPr/>
        <a:lstStyle/>
        <a:p>
          <a:endParaRPr lang="es-MX"/>
        </a:p>
      </dgm:t>
    </dgm:pt>
    <dgm:pt modelId="{F0CAA616-8AF9-46F4-9633-18F0D36F3D22}" type="sibTrans" cxnId="{07A7047E-F128-4721-8CFA-9D4BCC34028C}">
      <dgm:prSet/>
      <dgm:spPr/>
      <dgm:t>
        <a:bodyPr/>
        <a:lstStyle/>
        <a:p>
          <a:endParaRPr lang="es-MX"/>
        </a:p>
      </dgm:t>
    </dgm:pt>
    <dgm:pt modelId="{2DDF5174-F6FE-4AFC-A8BE-1088B17FB09C}" type="pres">
      <dgm:prSet presAssocID="{FC6A1A39-A6AE-410D-B587-5516BC4E7CB9}" presName="Name0" presStyleCnt="0">
        <dgm:presLayoutVars>
          <dgm:dir/>
          <dgm:resizeHandles val="exact"/>
        </dgm:presLayoutVars>
      </dgm:prSet>
      <dgm:spPr/>
    </dgm:pt>
    <dgm:pt modelId="{1D2DB214-5391-47A1-8601-C4FE62DE00E1}" type="pres">
      <dgm:prSet presAssocID="{D7CBFD50-44FF-4BFE-B1E6-B290CEB763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2DDCD8-9E99-4312-AA14-2EA1F778C975}" type="pres">
      <dgm:prSet presAssocID="{C9C2B495-0C17-4BEC-921D-710526ED84D8}" presName="sibTrans" presStyleLbl="sibTrans2D1" presStyleIdx="0" presStyleCnt="3"/>
      <dgm:spPr/>
      <dgm:t>
        <a:bodyPr/>
        <a:lstStyle/>
        <a:p>
          <a:endParaRPr lang="es-MX"/>
        </a:p>
      </dgm:t>
    </dgm:pt>
    <dgm:pt modelId="{25AF13DB-BE34-4EE0-86E6-C2C4A2F48F19}" type="pres">
      <dgm:prSet presAssocID="{C9C2B495-0C17-4BEC-921D-710526ED84D8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9D9660D9-4E33-45F2-9FDB-7D0F745A01E5}" type="pres">
      <dgm:prSet presAssocID="{6BEF4BBF-5040-4FED-9D5C-985A7C3705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160173-B5CC-464A-AE82-A63D48192979}" type="pres">
      <dgm:prSet presAssocID="{C911BCB4-D7EE-46B3-A13F-43F88BD6401F}" presName="sibTrans" presStyleLbl="sibTrans2D1" presStyleIdx="1" presStyleCnt="3"/>
      <dgm:spPr/>
      <dgm:t>
        <a:bodyPr/>
        <a:lstStyle/>
        <a:p>
          <a:endParaRPr lang="es-MX"/>
        </a:p>
      </dgm:t>
    </dgm:pt>
    <dgm:pt modelId="{A835A8B6-6722-41E0-AB60-CD34E61A128B}" type="pres">
      <dgm:prSet presAssocID="{C911BCB4-D7EE-46B3-A13F-43F88BD6401F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0FC71375-636A-4798-B19E-CEF6ADBA02AF}" type="pres">
      <dgm:prSet presAssocID="{491AE744-10B0-4460-9679-850B548EF8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C3710B-543C-49A7-97F4-CCA87D582F4D}" type="pres">
      <dgm:prSet presAssocID="{C9618C44-EE9F-4044-82D0-52456DE42A9B}" presName="sibTrans" presStyleLbl="sibTrans2D1" presStyleIdx="2" presStyleCnt="3"/>
      <dgm:spPr/>
      <dgm:t>
        <a:bodyPr/>
        <a:lstStyle/>
        <a:p>
          <a:endParaRPr lang="es-MX"/>
        </a:p>
      </dgm:t>
    </dgm:pt>
    <dgm:pt modelId="{976385C5-8384-4883-863B-A87AC926ED51}" type="pres">
      <dgm:prSet presAssocID="{C9618C44-EE9F-4044-82D0-52456DE42A9B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8548F17F-B2D8-49B5-A2AD-F888976DE07C}" type="pres">
      <dgm:prSet presAssocID="{A0B89716-1436-41E1-A073-E578E23237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CCA3A59-1B33-4EAF-9462-5E1767D67035}" srcId="{FC6A1A39-A6AE-410D-B587-5516BC4E7CB9}" destId="{491AE744-10B0-4460-9679-850B548EF8AB}" srcOrd="2" destOrd="0" parTransId="{2837CE4C-22A2-4616-804E-F63B777C94F0}" sibTransId="{C9618C44-EE9F-4044-82D0-52456DE42A9B}"/>
    <dgm:cxn modelId="{D76E0303-3392-47B4-A1D5-B60CDA21B62F}" type="presOf" srcId="{FC6A1A39-A6AE-410D-B587-5516BC4E7CB9}" destId="{2DDF5174-F6FE-4AFC-A8BE-1088B17FB09C}" srcOrd="0" destOrd="0" presId="urn:microsoft.com/office/officeart/2005/8/layout/process1"/>
    <dgm:cxn modelId="{0383D8A0-BA5C-4066-BBF1-447ACC1805F0}" type="presOf" srcId="{C911BCB4-D7EE-46B3-A13F-43F88BD6401F}" destId="{A835A8B6-6722-41E0-AB60-CD34E61A128B}" srcOrd="1" destOrd="0" presId="urn:microsoft.com/office/officeart/2005/8/layout/process1"/>
    <dgm:cxn modelId="{D74C4D4F-8BF3-4A6B-BA5E-1F21CE12E8C6}" type="presOf" srcId="{C9C2B495-0C17-4BEC-921D-710526ED84D8}" destId="{462DDCD8-9E99-4312-AA14-2EA1F778C975}" srcOrd="0" destOrd="0" presId="urn:microsoft.com/office/officeart/2005/8/layout/process1"/>
    <dgm:cxn modelId="{988995F9-70DD-4052-BE72-FD4EED7C1763}" srcId="{FC6A1A39-A6AE-410D-B587-5516BC4E7CB9}" destId="{6BEF4BBF-5040-4FED-9D5C-985A7C37053E}" srcOrd="1" destOrd="0" parTransId="{461FF518-609C-4AEF-ACE6-A8F04E1AD4F7}" sibTransId="{C911BCB4-D7EE-46B3-A13F-43F88BD6401F}"/>
    <dgm:cxn modelId="{5A05FE93-2D52-47BF-B433-C9091C7DAAA7}" srcId="{FC6A1A39-A6AE-410D-B587-5516BC4E7CB9}" destId="{D7CBFD50-44FF-4BFE-B1E6-B290CEB76342}" srcOrd="0" destOrd="0" parTransId="{D1615653-E6FF-4B52-AB4D-D7047E0944B0}" sibTransId="{C9C2B495-0C17-4BEC-921D-710526ED84D8}"/>
    <dgm:cxn modelId="{88108B1C-1735-4283-9A1F-DECC6E77DE0B}" type="presOf" srcId="{D7CBFD50-44FF-4BFE-B1E6-B290CEB76342}" destId="{1D2DB214-5391-47A1-8601-C4FE62DE00E1}" srcOrd="0" destOrd="0" presId="urn:microsoft.com/office/officeart/2005/8/layout/process1"/>
    <dgm:cxn modelId="{F041A012-ADF1-4362-B3BF-BE28A98F8E7D}" type="presOf" srcId="{C9618C44-EE9F-4044-82D0-52456DE42A9B}" destId="{976385C5-8384-4883-863B-A87AC926ED51}" srcOrd="1" destOrd="0" presId="urn:microsoft.com/office/officeart/2005/8/layout/process1"/>
    <dgm:cxn modelId="{F693E181-05A0-452A-BA5E-D20E1D30E271}" type="presOf" srcId="{C9618C44-EE9F-4044-82D0-52456DE42A9B}" destId="{EBC3710B-543C-49A7-97F4-CCA87D582F4D}" srcOrd="0" destOrd="0" presId="urn:microsoft.com/office/officeart/2005/8/layout/process1"/>
    <dgm:cxn modelId="{ED117741-B58E-4958-AC3F-06275C8843C8}" type="presOf" srcId="{6BEF4BBF-5040-4FED-9D5C-985A7C37053E}" destId="{9D9660D9-4E33-45F2-9FDB-7D0F745A01E5}" srcOrd="0" destOrd="0" presId="urn:microsoft.com/office/officeart/2005/8/layout/process1"/>
    <dgm:cxn modelId="{AEFB049F-1C0D-4C7E-B12B-203FF81AA511}" type="presOf" srcId="{C911BCB4-D7EE-46B3-A13F-43F88BD6401F}" destId="{94160173-B5CC-464A-AE82-A63D48192979}" srcOrd="0" destOrd="0" presId="urn:microsoft.com/office/officeart/2005/8/layout/process1"/>
    <dgm:cxn modelId="{D11B72DF-8658-4756-9A04-F01D01B04D0B}" type="presOf" srcId="{A0B89716-1436-41E1-A073-E578E23237C6}" destId="{8548F17F-B2D8-49B5-A2AD-F888976DE07C}" srcOrd="0" destOrd="0" presId="urn:microsoft.com/office/officeart/2005/8/layout/process1"/>
    <dgm:cxn modelId="{1AA2C3E7-5DAB-4324-8747-54752D2AA7E2}" type="presOf" srcId="{C9C2B495-0C17-4BEC-921D-710526ED84D8}" destId="{25AF13DB-BE34-4EE0-86E6-C2C4A2F48F19}" srcOrd="1" destOrd="0" presId="urn:microsoft.com/office/officeart/2005/8/layout/process1"/>
    <dgm:cxn modelId="{C207960A-DC4B-47C5-ACB9-8543B2C9F3EB}" type="presOf" srcId="{491AE744-10B0-4460-9679-850B548EF8AB}" destId="{0FC71375-636A-4798-B19E-CEF6ADBA02AF}" srcOrd="0" destOrd="0" presId="urn:microsoft.com/office/officeart/2005/8/layout/process1"/>
    <dgm:cxn modelId="{07A7047E-F128-4721-8CFA-9D4BCC34028C}" srcId="{FC6A1A39-A6AE-410D-B587-5516BC4E7CB9}" destId="{A0B89716-1436-41E1-A073-E578E23237C6}" srcOrd="3" destOrd="0" parTransId="{492AF6C9-8C5C-445B-8B11-8AEF49E99222}" sibTransId="{F0CAA616-8AF9-46F4-9633-18F0D36F3D22}"/>
    <dgm:cxn modelId="{F3BB9331-B771-472D-86ED-60A46BB8894D}" type="presParOf" srcId="{2DDF5174-F6FE-4AFC-A8BE-1088B17FB09C}" destId="{1D2DB214-5391-47A1-8601-C4FE62DE00E1}" srcOrd="0" destOrd="0" presId="urn:microsoft.com/office/officeart/2005/8/layout/process1"/>
    <dgm:cxn modelId="{65FCF293-6385-45EB-B623-8D7374BD642D}" type="presParOf" srcId="{2DDF5174-F6FE-4AFC-A8BE-1088B17FB09C}" destId="{462DDCD8-9E99-4312-AA14-2EA1F778C975}" srcOrd="1" destOrd="0" presId="urn:microsoft.com/office/officeart/2005/8/layout/process1"/>
    <dgm:cxn modelId="{E92AA072-EA64-42D8-B2D0-17AC39465BE6}" type="presParOf" srcId="{462DDCD8-9E99-4312-AA14-2EA1F778C975}" destId="{25AF13DB-BE34-4EE0-86E6-C2C4A2F48F19}" srcOrd="0" destOrd="0" presId="urn:microsoft.com/office/officeart/2005/8/layout/process1"/>
    <dgm:cxn modelId="{F829BC70-0D76-4B82-9673-0F462649A85C}" type="presParOf" srcId="{2DDF5174-F6FE-4AFC-A8BE-1088B17FB09C}" destId="{9D9660D9-4E33-45F2-9FDB-7D0F745A01E5}" srcOrd="2" destOrd="0" presId="urn:microsoft.com/office/officeart/2005/8/layout/process1"/>
    <dgm:cxn modelId="{FCE0B41F-A36B-48E8-81BD-F6991C4007AB}" type="presParOf" srcId="{2DDF5174-F6FE-4AFC-A8BE-1088B17FB09C}" destId="{94160173-B5CC-464A-AE82-A63D48192979}" srcOrd="3" destOrd="0" presId="urn:microsoft.com/office/officeart/2005/8/layout/process1"/>
    <dgm:cxn modelId="{D5A1F8D9-81B5-41EB-8F52-731173C28435}" type="presParOf" srcId="{94160173-B5CC-464A-AE82-A63D48192979}" destId="{A835A8B6-6722-41E0-AB60-CD34E61A128B}" srcOrd="0" destOrd="0" presId="urn:microsoft.com/office/officeart/2005/8/layout/process1"/>
    <dgm:cxn modelId="{7BCA74EC-D34C-4F4F-B252-D7118F652F45}" type="presParOf" srcId="{2DDF5174-F6FE-4AFC-A8BE-1088B17FB09C}" destId="{0FC71375-636A-4798-B19E-CEF6ADBA02AF}" srcOrd="4" destOrd="0" presId="urn:microsoft.com/office/officeart/2005/8/layout/process1"/>
    <dgm:cxn modelId="{910E8748-CCB2-4DB6-BCAB-7AE906E78738}" type="presParOf" srcId="{2DDF5174-F6FE-4AFC-A8BE-1088B17FB09C}" destId="{EBC3710B-543C-49A7-97F4-CCA87D582F4D}" srcOrd="5" destOrd="0" presId="urn:microsoft.com/office/officeart/2005/8/layout/process1"/>
    <dgm:cxn modelId="{6A4B9FC8-6231-48AC-86AF-4CBA2D7B2042}" type="presParOf" srcId="{EBC3710B-543C-49A7-97F4-CCA87D582F4D}" destId="{976385C5-8384-4883-863B-A87AC926ED51}" srcOrd="0" destOrd="0" presId="urn:microsoft.com/office/officeart/2005/8/layout/process1"/>
    <dgm:cxn modelId="{1B5980CA-52F1-456E-91DB-A16F0C8C2CF1}" type="presParOf" srcId="{2DDF5174-F6FE-4AFC-A8BE-1088B17FB09C}" destId="{8548F17F-B2D8-49B5-A2AD-F888976DE07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40C32-0F23-40B2-BB8E-F572FE983EEB}">
      <dsp:nvSpPr>
        <dsp:cNvPr id="0" name=""/>
        <dsp:cNvSpPr/>
      </dsp:nvSpPr>
      <dsp:spPr>
        <a:xfrm>
          <a:off x="5359" y="1911265"/>
          <a:ext cx="1661355" cy="237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Colocar 20 ml de solución 0.1 M de Sulfato de cobre en un matraz Erlenmeyer (125 ml).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Calentar en la parrilla eléctrica.</a:t>
          </a:r>
          <a:endParaRPr lang="es-ES" sz="1400" kern="1200" dirty="0"/>
        </a:p>
      </dsp:txBody>
      <dsp:txXfrm>
        <a:off x="54018" y="1959924"/>
        <a:ext cx="1564037" cy="2276440"/>
      </dsp:txXfrm>
    </dsp:sp>
    <dsp:sp modelId="{7F2CEDFF-21FD-469F-94BA-1ECE4ACABCD3}">
      <dsp:nvSpPr>
        <dsp:cNvPr id="0" name=""/>
        <dsp:cNvSpPr/>
      </dsp:nvSpPr>
      <dsp:spPr>
        <a:xfrm>
          <a:off x="1832849" y="2892136"/>
          <a:ext cx="352207" cy="412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1832849" y="2974539"/>
        <a:ext cx="246545" cy="247210"/>
      </dsp:txXfrm>
    </dsp:sp>
    <dsp:sp modelId="{BFE04C0F-B5DF-4B45-8C3C-7213C64CB8FC}">
      <dsp:nvSpPr>
        <dsp:cNvPr id="0" name=""/>
        <dsp:cNvSpPr/>
      </dsp:nvSpPr>
      <dsp:spPr>
        <a:xfrm>
          <a:off x="2331256" y="1911265"/>
          <a:ext cx="1661355" cy="237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457139"/>
                <a:satOff val="985"/>
                <a:lumOff val="2843"/>
                <a:alphaOff val="0"/>
                <a:tint val="98000"/>
                <a:lumMod val="114000"/>
              </a:schemeClr>
            </a:gs>
            <a:gs pos="100000">
              <a:schemeClr val="accent4">
                <a:hueOff val="3457139"/>
                <a:satOff val="985"/>
                <a:lumOff val="28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Pesar en un vidrio de reloj 0.6 g de cobre metálico en polvo y 0.3 g de azufre, mezclar con espátula.</a:t>
          </a:r>
          <a:endParaRPr lang="es-ES" sz="1400" kern="1200" dirty="0"/>
        </a:p>
      </dsp:txBody>
      <dsp:txXfrm>
        <a:off x="2379915" y="1959924"/>
        <a:ext cx="1564037" cy="2276440"/>
      </dsp:txXfrm>
    </dsp:sp>
    <dsp:sp modelId="{309D66F9-6270-46FB-AADA-400791ED0E2A}">
      <dsp:nvSpPr>
        <dsp:cNvPr id="0" name=""/>
        <dsp:cNvSpPr/>
      </dsp:nvSpPr>
      <dsp:spPr>
        <a:xfrm>
          <a:off x="4158747" y="2892136"/>
          <a:ext cx="352207" cy="412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609519"/>
                <a:satOff val="1314"/>
                <a:lumOff val="3791"/>
                <a:alphaOff val="0"/>
                <a:tint val="98000"/>
                <a:lumMod val="114000"/>
              </a:schemeClr>
            </a:gs>
            <a:gs pos="100000">
              <a:schemeClr val="accent4">
                <a:hueOff val="4609519"/>
                <a:satOff val="1314"/>
                <a:lumOff val="379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158747" y="2974539"/>
        <a:ext cx="246545" cy="247210"/>
      </dsp:txXfrm>
    </dsp:sp>
    <dsp:sp modelId="{115340C5-1FE6-4784-8D41-762ABA7AB788}">
      <dsp:nvSpPr>
        <dsp:cNvPr id="0" name=""/>
        <dsp:cNvSpPr/>
      </dsp:nvSpPr>
      <dsp:spPr>
        <a:xfrm>
          <a:off x="4657153" y="1911265"/>
          <a:ext cx="1661355" cy="237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tint val="98000"/>
                <a:lumMod val="114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Agregar lentamente y con agitación constante a la solución de Sulfato de cobre. Continuar hasta la aparición de un precipitado negro.</a:t>
          </a:r>
        </a:p>
      </dsp:txBody>
      <dsp:txXfrm>
        <a:off x="4705812" y="1959924"/>
        <a:ext cx="1564037" cy="2276440"/>
      </dsp:txXfrm>
    </dsp:sp>
    <dsp:sp modelId="{9685D73A-9F97-4674-B723-1A8CD7F3CCB7}">
      <dsp:nvSpPr>
        <dsp:cNvPr id="0" name=""/>
        <dsp:cNvSpPr/>
      </dsp:nvSpPr>
      <dsp:spPr>
        <a:xfrm>
          <a:off x="6484644" y="2892136"/>
          <a:ext cx="352207" cy="412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219038"/>
                <a:satOff val="2627"/>
                <a:lumOff val="7581"/>
                <a:alphaOff val="0"/>
                <a:tint val="98000"/>
                <a:lumMod val="114000"/>
              </a:schemeClr>
            </a:gs>
            <a:gs pos="100000">
              <a:schemeClr val="accent4">
                <a:hueOff val="9219038"/>
                <a:satOff val="2627"/>
                <a:lumOff val="758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6484644" y="2974539"/>
        <a:ext cx="246545" cy="247210"/>
      </dsp:txXfrm>
    </dsp:sp>
    <dsp:sp modelId="{F64023F1-42DC-4D71-A195-E1587B7FAA84}">
      <dsp:nvSpPr>
        <dsp:cNvPr id="0" name=""/>
        <dsp:cNvSpPr/>
      </dsp:nvSpPr>
      <dsp:spPr>
        <a:xfrm>
          <a:off x="6983051" y="1911265"/>
          <a:ext cx="1661355" cy="237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71418"/>
                <a:satOff val="2956"/>
                <a:lumOff val="8529"/>
                <a:alphaOff val="0"/>
                <a:tint val="98000"/>
                <a:lumMod val="114000"/>
              </a:schemeClr>
            </a:gs>
            <a:gs pos="100000">
              <a:schemeClr val="accent4">
                <a:hueOff val="10371418"/>
                <a:satOff val="2956"/>
                <a:lumOff val="852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 las pinzas para crisol, retirar el matraz de la parrilla y dejar enfriar.</a:t>
          </a:r>
        </a:p>
      </dsp:txBody>
      <dsp:txXfrm>
        <a:off x="7031710" y="1959924"/>
        <a:ext cx="1564037" cy="2276440"/>
      </dsp:txXfrm>
    </dsp:sp>
    <dsp:sp modelId="{13C6D1E6-6B2F-44DD-A7D5-1CB49A08CF4D}">
      <dsp:nvSpPr>
        <dsp:cNvPr id="0" name=""/>
        <dsp:cNvSpPr/>
      </dsp:nvSpPr>
      <dsp:spPr>
        <a:xfrm>
          <a:off x="8810541" y="2892136"/>
          <a:ext cx="352207" cy="412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8810541" y="2974539"/>
        <a:ext cx="246545" cy="247210"/>
      </dsp:txXfrm>
    </dsp:sp>
    <dsp:sp modelId="{9187BA9F-C7C0-417A-9A81-FCFB66EDBD00}">
      <dsp:nvSpPr>
        <dsp:cNvPr id="0" name=""/>
        <dsp:cNvSpPr/>
      </dsp:nvSpPr>
      <dsp:spPr>
        <a:xfrm>
          <a:off x="9308948" y="1911265"/>
          <a:ext cx="1661355" cy="2373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Separar el sulfato de cobre por filtración y dejar secar.</a:t>
          </a:r>
        </a:p>
      </dsp:txBody>
      <dsp:txXfrm>
        <a:off x="9357607" y="1959924"/>
        <a:ext cx="1564037" cy="2276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5D542-A7C2-4B08-808A-3132332FF318}">
      <dsp:nvSpPr>
        <dsp:cNvPr id="0" name=""/>
        <dsp:cNvSpPr/>
      </dsp:nvSpPr>
      <dsp:spPr>
        <a:xfrm>
          <a:off x="3191" y="1786326"/>
          <a:ext cx="1208656" cy="1720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Colocar agua de la llave hasta la mitad en un cristalizador o cuba.</a:t>
          </a:r>
          <a:endParaRPr lang="es-ES" sz="1000" kern="1200" dirty="0"/>
        </a:p>
      </dsp:txBody>
      <dsp:txXfrm>
        <a:off x="38591" y="1821726"/>
        <a:ext cx="1137856" cy="1649764"/>
      </dsp:txXfrm>
    </dsp:sp>
    <dsp:sp modelId="{5D6484C8-A417-4A21-A19D-BBD9407158F9}">
      <dsp:nvSpPr>
        <dsp:cNvPr id="0" name=""/>
        <dsp:cNvSpPr/>
      </dsp:nvSpPr>
      <dsp:spPr>
        <a:xfrm>
          <a:off x="1332713" y="2496735"/>
          <a:ext cx="256235" cy="299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332713" y="2556684"/>
        <a:ext cx="179365" cy="179848"/>
      </dsp:txXfrm>
    </dsp:sp>
    <dsp:sp modelId="{5F15EE58-6091-471F-96A2-2E37538221A8}">
      <dsp:nvSpPr>
        <dsp:cNvPr id="0" name=""/>
        <dsp:cNvSpPr/>
      </dsp:nvSpPr>
      <dsp:spPr>
        <a:xfrm>
          <a:off x="1695310" y="1786326"/>
          <a:ext cx="1208656" cy="1720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304760"/>
                <a:satOff val="657"/>
                <a:lumOff val="1895"/>
                <a:alphaOff val="0"/>
                <a:tint val="98000"/>
                <a:lumMod val="114000"/>
              </a:schemeClr>
            </a:gs>
            <a:gs pos="100000">
              <a:schemeClr val="accent4">
                <a:hueOff val="2304760"/>
                <a:satOff val="657"/>
                <a:lumOff val="189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Llenar un tubo de ensaye (20x200mm) con agua destilada 5cm antes del borde.</a:t>
          </a:r>
          <a:endParaRPr lang="es-E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Añadir 5 ml de ácido clorhídrico concentrado (que resbale por la pared del tubo y en la campana).</a:t>
          </a:r>
          <a:endParaRPr lang="es-ES" sz="800" kern="1200" dirty="0"/>
        </a:p>
      </dsp:txBody>
      <dsp:txXfrm>
        <a:off x="1730710" y="1821726"/>
        <a:ext cx="1137856" cy="1649764"/>
      </dsp:txXfrm>
    </dsp:sp>
    <dsp:sp modelId="{5886F961-FB49-449D-B551-9EFAE8410B37}">
      <dsp:nvSpPr>
        <dsp:cNvPr id="0" name=""/>
        <dsp:cNvSpPr/>
      </dsp:nvSpPr>
      <dsp:spPr>
        <a:xfrm>
          <a:off x="3024832" y="2496735"/>
          <a:ext cx="256235" cy="299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765712"/>
                <a:satOff val="788"/>
                <a:lumOff val="2274"/>
                <a:alphaOff val="0"/>
                <a:tint val="98000"/>
                <a:lumMod val="114000"/>
              </a:schemeClr>
            </a:gs>
            <a:gs pos="100000">
              <a:schemeClr val="accent4">
                <a:hueOff val="2765712"/>
                <a:satOff val="788"/>
                <a:lumOff val="227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024832" y="2556684"/>
        <a:ext cx="179365" cy="179848"/>
      </dsp:txXfrm>
    </dsp:sp>
    <dsp:sp modelId="{52DEDF12-7EE6-4453-8877-FE150C7E48CA}">
      <dsp:nvSpPr>
        <dsp:cNvPr id="0" name=""/>
        <dsp:cNvSpPr/>
      </dsp:nvSpPr>
      <dsp:spPr>
        <a:xfrm>
          <a:off x="3387429" y="1786326"/>
          <a:ext cx="1208656" cy="1720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609519"/>
                <a:satOff val="1314"/>
                <a:lumOff val="3791"/>
                <a:alphaOff val="0"/>
                <a:tint val="98000"/>
                <a:lumMod val="114000"/>
              </a:schemeClr>
            </a:gs>
            <a:gs pos="100000">
              <a:schemeClr val="accent4">
                <a:hueOff val="4609519"/>
                <a:satOff val="1314"/>
                <a:lumOff val="379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Se termina de llenar el tubo con agua, de forma que el menisco sobrepase el borde del tubo, sin que gotee.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3422829" y="1821726"/>
        <a:ext cx="1137856" cy="1649764"/>
      </dsp:txXfrm>
    </dsp:sp>
    <dsp:sp modelId="{BEF99414-4B53-490F-AE5E-62ECEF4C7A58}">
      <dsp:nvSpPr>
        <dsp:cNvPr id="0" name=""/>
        <dsp:cNvSpPr/>
      </dsp:nvSpPr>
      <dsp:spPr>
        <a:xfrm>
          <a:off x="4716951" y="2496735"/>
          <a:ext cx="256235" cy="299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531423"/>
                <a:satOff val="1576"/>
                <a:lumOff val="4549"/>
                <a:alphaOff val="0"/>
                <a:tint val="98000"/>
                <a:lumMod val="114000"/>
              </a:schemeClr>
            </a:gs>
            <a:gs pos="100000">
              <a:schemeClr val="accent4">
                <a:hueOff val="5531423"/>
                <a:satOff val="1576"/>
                <a:lumOff val="454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4716951" y="2556684"/>
        <a:ext cx="179365" cy="179848"/>
      </dsp:txXfrm>
    </dsp:sp>
    <dsp:sp modelId="{118E0F88-87CE-41CF-8F86-EBEA951A4403}">
      <dsp:nvSpPr>
        <dsp:cNvPr id="0" name=""/>
        <dsp:cNvSpPr/>
      </dsp:nvSpPr>
      <dsp:spPr>
        <a:xfrm>
          <a:off x="5079547" y="1786326"/>
          <a:ext cx="1208656" cy="1720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tint val="98000"/>
                <a:lumMod val="114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Tapar con el vidrio de reloj, dándole vuelta para introducirlo al cristalizador.</a:t>
          </a:r>
          <a:endParaRPr lang="es-E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Pesar 2 cm de cinta de magnesio e introducir rápidamente al tubo invertido.</a:t>
          </a:r>
          <a:endParaRPr lang="es-ES" sz="800" kern="1200" dirty="0"/>
        </a:p>
      </dsp:txBody>
      <dsp:txXfrm>
        <a:off x="5114947" y="1821726"/>
        <a:ext cx="1137856" cy="1649764"/>
      </dsp:txXfrm>
    </dsp:sp>
    <dsp:sp modelId="{DB716D48-9BBD-45AB-B305-048252869C54}">
      <dsp:nvSpPr>
        <dsp:cNvPr id="0" name=""/>
        <dsp:cNvSpPr/>
      </dsp:nvSpPr>
      <dsp:spPr>
        <a:xfrm>
          <a:off x="6409069" y="2496735"/>
          <a:ext cx="256235" cy="299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297135"/>
                <a:satOff val="2365"/>
                <a:lumOff val="6823"/>
                <a:alphaOff val="0"/>
                <a:tint val="98000"/>
                <a:lumMod val="114000"/>
              </a:schemeClr>
            </a:gs>
            <a:gs pos="100000">
              <a:schemeClr val="accent4">
                <a:hueOff val="8297135"/>
                <a:satOff val="2365"/>
                <a:lumOff val="682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6409069" y="2556684"/>
        <a:ext cx="179365" cy="179848"/>
      </dsp:txXfrm>
    </dsp:sp>
    <dsp:sp modelId="{E37D7216-3E05-4D7D-8A23-9A76465A6358}">
      <dsp:nvSpPr>
        <dsp:cNvPr id="0" name=""/>
        <dsp:cNvSpPr/>
      </dsp:nvSpPr>
      <dsp:spPr>
        <a:xfrm>
          <a:off x="6771666" y="1786326"/>
          <a:ext cx="1208656" cy="1720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219038"/>
                <a:satOff val="2627"/>
                <a:lumOff val="7581"/>
                <a:alphaOff val="0"/>
                <a:tint val="98000"/>
                <a:lumMod val="114000"/>
              </a:schemeClr>
            </a:gs>
            <a:gs pos="100000">
              <a:schemeClr val="accent4">
                <a:hueOff val="9219038"/>
                <a:satOff val="2627"/>
                <a:lumOff val="758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Esperar a que acabe la reacción y colocar una marca en el tubo para señalar el volumen de gas desprendido.</a:t>
          </a:r>
          <a:endParaRPr lang="es-ES" sz="1000" kern="1200" dirty="0"/>
        </a:p>
      </dsp:txBody>
      <dsp:txXfrm>
        <a:off x="6807066" y="1821726"/>
        <a:ext cx="1137856" cy="1649764"/>
      </dsp:txXfrm>
    </dsp:sp>
    <dsp:sp modelId="{66B3D133-E491-4D06-801C-944F6EB3EFE2}">
      <dsp:nvSpPr>
        <dsp:cNvPr id="0" name=""/>
        <dsp:cNvSpPr/>
      </dsp:nvSpPr>
      <dsp:spPr>
        <a:xfrm>
          <a:off x="8101188" y="2496735"/>
          <a:ext cx="256235" cy="299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1062846"/>
                <a:satOff val="3153"/>
                <a:lumOff val="9098"/>
                <a:alphaOff val="0"/>
                <a:tint val="98000"/>
                <a:lumMod val="114000"/>
              </a:schemeClr>
            </a:gs>
            <a:gs pos="100000">
              <a:schemeClr val="accent4">
                <a:hueOff val="11062846"/>
                <a:satOff val="3153"/>
                <a:lumOff val="909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8101188" y="2556684"/>
        <a:ext cx="179365" cy="179848"/>
      </dsp:txXfrm>
    </dsp:sp>
    <dsp:sp modelId="{617539D7-D476-467C-880C-977965889656}">
      <dsp:nvSpPr>
        <dsp:cNvPr id="0" name=""/>
        <dsp:cNvSpPr/>
      </dsp:nvSpPr>
      <dsp:spPr>
        <a:xfrm>
          <a:off x="8463785" y="1786326"/>
          <a:ext cx="1208656" cy="1720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1523798"/>
                <a:satOff val="3284"/>
                <a:lumOff val="9477"/>
                <a:alphaOff val="0"/>
                <a:tint val="98000"/>
                <a:lumMod val="114000"/>
              </a:schemeClr>
            </a:gs>
            <a:gs pos="100000">
              <a:schemeClr val="accent4">
                <a:hueOff val="11523798"/>
                <a:satOff val="3284"/>
                <a:lumOff val="9477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Volver a tapar el tubo y sacar del agua.</a:t>
          </a:r>
          <a:endParaRPr lang="es-ES" sz="1000" kern="1200" dirty="0"/>
        </a:p>
      </dsp:txBody>
      <dsp:txXfrm>
        <a:off x="8499185" y="1821726"/>
        <a:ext cx="1137856" cy="1649764"/>
      </dsp:txXfrm>
    </dsp:sp>
    <dsp:sp modelId="{68266D74-EDEE-4FB2-87BC-DF302F338C63}">
      <dsp:nvSpPr>
        <dsp:cNvPr id="0" name=""/>
        <dsp:cNvSpPr/>
      </dsp:nvSpPr>
      <dsp:spPr>
        <a:xfrm>
          <a:off x="9793307" y="2496735"/>
          <a:ext cx="256235" cy="2997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9793307" y="2556684"/>
        <a:ext cx="179365" cy="179848"/>
      </dsp:txXfrm>
    </dsp:sp>
    <dsp:sp modelId="{AF54A4E9-C6FA-4A73-883C-6773F4BC6CE2}">
      <dsp:nvSpPr>
        <dsp:cNvPr id="0" name=""/>
        <dsp:cNvSpPr/>
      </dsp:nvSpPr>
      <dsp:spPr>
        <a:xfrm>
          <a:off x="10155904" y="1786326"/>
          <a:ext cx="1208656" cy="1720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Acercar a la llama del aplicador de madera y destapar con cuidado. (Con pinza y el tubo aún tapado).</a:t>
          </a:r>
          <a:endParaRPr lang="es-E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Anotar observaciones.</a:t>
          </a:r>
          <a:endParaRPr lang="es-ES" sz="800" kern="1200" dirty="0"/>
        </a:p>
      </dsp:txBody>
      <dsp:txXfrm>
        <a:off x="10191304" y="1821726"/>
        <a:ext cx="1137856" cy="1649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6105A-863F-4611-992D-CC70DFDEC8DF}">
      <dsp:nvSpPr>
        <dsp:cNvPr id="0" name=""/>
        <dsp:cNvSpPr/>
      </dsp:nvSpPr>
      <dsp:spPr>
        <a:xfrm>
          <a:off x="2053" y="861732"/>
          <a:ext cx="4379788" cy="262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Colocar 0.2 g de Zinc granular (malla 20) en un tubo de ensayo (13x100mm).</a:t>
          </a:r>
          <a:endParaRPr lang="es-ES" sz="2400" kern="1200" dirty="0"/>
        </a:p>
      </dsp:txBody>
      <dsp:txXfrm>
        <a:off x="79021" y="938700"/>
        <a:ext cx="4225852" cy="2473937"/>
      </dsp:txXfrm>
    </dsp:sp>
    <dsp:sp modelId="{9829DD16-881D-4855-91C4-3B9A8EAE1952}">
      <dsp:nvSpPr>
        <dsp:cNvPr id="0" name=""/>
        <dsp:cNvSpPr/>
      </dsp:nvSpPr>
      <dsp:spPr>
        <a:xfrm>
          <a:off x="4819821" y="1632575"/>
          <a:ext cx="928515" cy="1086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4819821" y="1849812"/>
        <a:ext cx="649961" cy="651713"/>
      </dsp:txXfrm>
    </dsp:sp>
    <dsp:sp modelId="{C776CB20-ED5F-46BB-8BAA-2E8894C0A9A3}">
      <dsp:nvSpPr>
        <dsp:cNvPr id="0" name=""/>
        <dsp:cNvSpPr/>
      </dsp:nvSpPr>
      <dsp:spPr>
        <a:xfrm>
          <a:off x="6133757" y="861732"/>
          <a:ext cx="4379788" cy="262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Sujetar el tubo con pinzas y añadir gota a gota y resbalando por las paredes del tubo 0.2 ml de ácido nítrico concentrado.</a:t>
          </a:r>
          <a:endParaRPr lang="es-E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Anotar observaciones.</a:t>
          </a:r>
          <a:endParaRPr lang="es-ES" sz="1900" kern="1200" dirty="0"/>
        </a:p>
      </dsp:txBody>
      <dsp:txXfrm>
        <a:off x="6210725" y="938700"/>
        <a:ext cx="4225852" cy="2473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D7A8A-9EAE-4AAA-A2CD-12ADB7AD798A}">
      <dsp:nvSpPr>
        <dsp:cNvPr id="0" name=""/>
        <dsp:cNvSpPr/>
      </dsp:nvSpPr>
      <dsp:spPr>
        <a:xfrm>
          <a:off x="4621" y="688741"/>
          <a:ext cx="2020453" cy="2973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 un vaso de precipitado (100ml) se adiciona 1g de hidróxido de sodio y 10 ml de agua destilada.</a:t>
          </a:r>
          <a:endParaRPr lang="es-E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Agitar hasta disolución completa.</a:t>
          </a:r>
          <a:endParaRPr lang="es-ES" sz="1400" kern="1200" dirty="0"/>
        </a:p>
      </dsp:txBody>
      <dsp:txXfrm>
        <a:off x="63798" y="747918"/>
        <a:ext cx="1902099" cy="2855500"/>
      </dsp:txXfrm>
    </dsp:sp>
    <dsp:sp modelId="{667DD8BB-1062-4C8A-8D09-192C8A173389}">
      <dsp:nvSpPr>
        <dsp:cNvPr id="0" name=""/>
        <dsp:cNvSpPr/>
      </dsp:nvSpPr>
      <dsp:spPr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227119" y="2025346"/>
        <a:ext cx="299835" cy="300644"/>
      </dsp:txXfrm>
    </dsp:sp>
    <dsp:sp modelId="{4E63BA04-7BA1-4544-A5ED-1A54CED7613A}">
      <dsp:nvSpPr>
        <dsp:cNvPr id="0" name=""/>
        <dsp:cNvSpPr/>
      </dsp:nvSpPr>
      <dsp:spPr>
        <a:xfrm>
          <a:off x="2833255" y="688741"/>
          <a:ext cx="2020453" cy="2973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609519"/>
                <a:satOff val="1314"/>
                <a:lumOff val="3791"/>
                <a:alphaOff val="0"/>
                <a:tint val="98000"/>
                <a:lumMod val="114000"/>
              </a:schemeClr>
            </a:gs>
            <a:gs pos="100000">
              <a:schemeClr val="accent4">
                <a:hueOff val="4609519"/>
                <a:satOff val="1314"/>
                <a:lumOff val="379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 otro vaso de </a:t>
          </a:r>
          <a:r>
            <a:rPr lang="es-ES" sz="1800" kern="1200" dirty="0" err="1" smtClean="0"/>
            <a:t>pp</a:t>
          </a:r>
          <a:r>
            <a:rPr lang="es-ES" sz="1800" kern="1200" dirty="0" smtClean="0"/>
            <a:t> (100ml), agregar 1.5 g de sulfato de magnesio y se agregan 15 o 20 ml de agua hasta disolución completa.</a:t>
          </a:r>
          <a:endParaRPr lang="es-ES" sz="1800" kern="1200" dirty="0"/>
        </a:p>
      </dsp:txBody>
      <dsp:txXfrm>
        <a:off x="2892432" y="747918"/>
        <a:ext cx="1902099" cy="2855500"/>
      </dsp:txXfrm>
    </dsp:sp>
    <dsp:sp modelId="{332B47FD-FB6A-4EF3-9BC7-D8CE5DF075A5}">
      <dsp:nvSpPr>
        <dsp:cNvPr id="0" name=""/>
        <dsp:cNvSpPr/>
      </dsp:nvSpPr>
      <dsp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tint val="98000"/>
                <a:lumMod val="114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5055754" y="2025346"/>
        <a:ext cx="299835" cy="300644"/>
      </dsp:txXfrm>
    </dsp:sp>
    <dsp:sp modelId="{E7213524-8D49-4198-A158-596459835644}">
      <dsp:nvSpPr>
        <dsp:cNvPr id="0" name=""/>
        <dsp:cNvSpPr/>
      </dsp:nvSpPr>
      <dsp:spPr>
        <a:xfrm>
          <a:off x="5661890" y="688741"/>
          <a:ext cx="2020453" cy="2973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219038"/>
                <a:satOff val="2627"/>
                <a:lumOff val="7581"/>
                <a:alphaOff val="0"/>
                <a:tint val="98000"/>
                <a:lumMod val="114000"/>
              </a:schemeClr>
            </a:gs>
            <a:gs pos="100000">
              <a:schemeClr val="accent4">
                <a:hueOff val="9219038"/>
                <a:satOff val="2627"/>
                <a:lumOff val="758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 vierte lentamente la solución de sulfato de magnesio en la solución de hidróxido de sodio.</a:t>
          </a:r>
          <a:endParaRPr lang="es-ES" sz="1800" kern="1200" dirty="0"/>
        </a:p>
      </dsp:txBody>
      <dsp:txXfrm>
        <a:off x="5721067" y="747918"/>
        <a:ext cx="1902099" cy="2855500"/>
      </dsp:txXfrm>
    </dsp:sp>
    <dsp:sp modelId="{02BB5CA1-D832-49B3-B050-B430D7016E86}">
      <dsp:nvSpPr>
        <dsp:cNvPr id="0" name=""/>
        <dsp:cNvSpPr/>
      </dsp:nvSpPr>
      <dsp:spPr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7884389" y="2025346"/>
        <a:ext cx="299835" cy="300644"/>
      </dsp:txXfrm>
    </dsp:sp>
    <dsp:sp modelId="{2B9BF3B3-D11C-41ED-A554-D36ED2F97D87}">
      <dsp:nvSpPr>
        <dsp:cNvPr id="0" name=""/>
        <dsp:cNvSpPr/>
      </dsp:nvSpPr>
      <dsp:spPr>
        <a:xfrm>
          <a:off x="8490525" y="688741"/>
          <a:ext cx="2020453" cy="29738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Filtrar el producto obtenido y lavar con agua destilada.</a:t>
          </a:r>
          <a:endParaRPr lang="es-ES" sz="1800" kern="1200" dirty="0"/>
        </a:p>
      </dsp:txBody>
      <dsp:txXfrm>
        <a:off x="8549702" y="747918"/>
        <a:ext cx="1902099" cy="2855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4F4E3-E7DA-4AE8-83B1-3CA684782CB0}">
      <dsp:nvSpPr>
        <dsp:cNvPr id="0" name=""/>
        <dsp:cNvSpPr/>
      </dsp:nvSpPr>
      <dsp:spPr>
        <a:xfrm>
          <a:off x="0" y="1804621"/>
          <a:ext cx="1448739" cy="1423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Tubo 1: </a:t>
          </a:r>
          <a:r>
            <a:rPr lang="es-ES" sz="900" kern="1200" dirty="0" smtClean="0"/>
            <a:t>Colocar 1ml de solución de permanganato de potasio 0.1 M en un tubo de ensaye (13x100mm).</a:t>
          </a:r>
          <a:endParaRPr lang="es-ES" sz="900" kern="1200" dirty="0"/>
        </a:p>
      </dsp:txBody>
      <dsp:txXfrm>
        <a:off x="41682" y="1846303"/>
        <a:ext cx="1365375" cy="1339767"/>
      </dsp:txXfrm>
    </dsp:sp>
    <dsp:sp modelId="{FA37F48B-1901-43FC-BD8B-EADBD0FCB569}">
      <dsp:nvSpPr>
        <dsp:cNvPr id="0" name=""/>
        <dsp:cNvSpPr/>
      </dsp:nvSpPr>
      <dsp:spPr>
        <a:xfrm>
          <a:off x="1593613" y="2336543"/>
          <a:ext cx="307132" cy="359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1593613" y="2408400"/>
        <a:ext cx="214992" cy="215573"/>
      </dsp:txXfrm>
    </dsp:sp>
    <dsp:sp modelId="{C45D3606-203F-4C3B-A8FC-B8FE7F618271}">
      <dsp:nvSpPr>
        <dsp:cNvPr id="0" name=""/>
        <dsp:cNvSpPr/>
      </dsp:nvSpPr>
      <dsp:spPr>
        <a:xfrm>
          <a:off x="2028234" y="1804621"/>
          <a:ext cx="1448739" cy="1423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765712"/>
                <a:satOff val="788"/>
                <a:lumOff val="2274"/>
                <a:alphaOff val="0"/>
                <a:tint val="98000"/>
                <a:lumMod val="114000"/>
              </a:schemeClr>
            </a:gs>
            <a:gs pos="100000">
              <a:schemeClr val="accent4">
                <a:hueOff val="2765712"/>
                <a:satOff val="788"/>
                <a:lumOff val="227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Adicionar al mismo tubo 1ml de ácido sulfúrico 0.01M y se agita cuidadosamente.</a:t>
          </a:r>
          <a:endParaRPr lang="es-ES" sz="900" kern="1200" dirty="0"/>
        </a:p>
      </dsp:txBody>
      <dsp:txXfrm>
        <a:off x="2069916" y="1846303"/>
        <a:ext cx="1365375" cy="1339767"/>
      </dsp:txXfrm>
    </dsp:sp>
    <dsp:sp modelId="{4494856F-BA08-4560-897E-70F7EF85DCA1}">
      <dsp:nvSpPr>
        <dsp:cNvPr id="0" name=""/>
        <dsp:cNvSpPr/>
      </dsp:nvSpPr>
      <dsp:spPr>
        <a:xfrm>
          <a:off x="3621847" y="2336543"/>
          <a:ext cx="307132" cy="359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457139"/>
                <a:satOff val="985"/>
                <a:lumOff val="2843"/>
                <a:alphaOff val="0"/>
                <a:tint val="98000"/>
                <a:lumMod val="114000"/>
              </a:schemeClr>
            </a:gs>
            <a:gs pos="100000">
              <a:schemeClr val="accent4">
                <a:hueOff val="3457139"/>
                <a:satOff val="985"/>
                <a:lumOff val="28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3621847" y="2408400"/>
        <a:ext cx="214992" cy="215573"/>
      </dsp:txXfrm>
    </dsp:sp>
    <dsp:sp modelId="{4A49F954-99A1-42F2-9B59-0BDD12749815}">
      <dsp:nvSpPr>
        <dsp:cNvPr id="0" name=""/>
        <dsp:cNvSpPr/>
      </dsp:nvSpPr>
      <dsp:spPr>
        <a:xfrm>
          <a:off x="4056469" y="1804621"/>
          <a:ext cx="1448739" cy="1423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531423"/>
                <a:satOff val="1576"/>
                <a:lumOff val="4549"/>
                <a:alphaOff val="0"/>
                <a:tint val="98000"/>
                <a:lumMod val="114000"/>
              </a:schemeClr>
            </a:gs>
            <a:gs pos="100000">
              <a:schemeClr val="accent4">
                <a:hueOff val="5531423"/>
                <a:satOff val="1576"/>
                <a:lumOff val="454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/>
            <a:t>Tubo 2: </a:t>
          </a:r>
          <a:r>
            <a:rPr lang="es-ES" sz="900" kern="1200" dirty="0" smtClean="0"/>
            <a:t>Colocar 1ml de solución de sulfato ferroso 0.1 M</a:t>
          </a:r>
          <a:endParaRPr lang="es-ES" sz="900" kern="1200" dirty="0"/>
        </a:p>
      </dsp:txBody>
      <dsp:txXfrm>
        <a:off x="4098151" y="1846303"/>
        <a:ext cx="1365375" cy="1339767"/>
      </dsp:txXfrm>
    </dsp:sp>
    <dsp:sp modelId="{5A206558-C76F-473B-BE4B-1CB6422807EC}">
      <dsp:nvSpPr>
        <dsp:cNvPr id="0" name=""/>
        <dsp:cNvSpPr/>
      </dsp:nvSpPr>
      <dsp:spPr>
        <a:xfrm>
          <a:off x="5650082" y="2336543"/>
          <a:ext cx="307132" cy="359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tint val="98000"/>
                <a:lumMod val="114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5650082" y="2408400"/>
        <a:ext cx="214992" cy="215573"/>
      </dsp:txXfrm>
    </dsp:sp>
    <dsp:sp modelId="{9E2EAF4A-E25E-4AB0-8002-A397543AFE2B}">
      <dsp:nvSpPr>
        <dsp:cNvPr id="0" name=""/>
        <dsp:cNvSpPr/>
      </dsp:nvSpPr>
      <dsp:spPr>
        <a:xfrm>
          <a:off x="6084704" y="1804621"/>
          <a:ext cx="1448739" cy="1423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297135"/>
                <a:satOff val="2365"/>
                <a:lumOff val="6823"/>
                <a:alphaOff val="0"/>
                <a:tint val="98000"/>
                <a:lumMod val="114000"/>
              </a:schemeClr>
            </a:gs>
            <a:gs pos="100000">
              <a:schemeClr val="accent4">
                <a:hueOff val="8297135"/>
                <a:satOff val="2365"/>
                <a:lumOff val="682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Con una pipeta de 1ml se extrae 0,5 ml de la mezcla de permanganato/ácido sulfúrico (tubo 1) y se adiciona una gota en el tubo con el sulfato ferroso (tubo 2).</a:t>
          </a:r>
          <a:endParaRPr lang="es-ES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700" kern="1200" dirty="0" smtClean="0"/>
            <a:t>Agitar y anotar observaciones.</a:t>
          </a:r>
          <a:endParaRPr lang="es-ES" sz="700" kern="1200" dirty="0"/>
        </a:p>
      </dsp:txBody>
      <dsp:txXfrm>
        <a:off x="6126386" y="1846303"/>
        <a:ext cx="1365375" cy="1339767"/>
      </dsp:txXfrm>
    </dsp:sp>
    <dsp:sp modelId="{772510F3-5FAE-43D5-84C6-87C369FA9575}">
      <dsp:nvSpPr>
        <dsp:cNvPr id="0" name=""/>
        <dsp:cNvSpPr/>
      </dsp:nvSpPr>
      <dsp:spPr>
        <a:xfrm>
          <a:off x="7678317" y="2336543"/>
          <a:ext cx="307132" cy="359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71418"/>
                <a:satOff val="2956"/>
                <a:lumOff val="8529"/>
                <a:alphaOff val="0"/>
                <a:tint val="98000"/>
                <a:lumMod val="114000"/>
              </a:schemeClr>
            </a:gs>
            <a:gs pos="100000">
              <a:schemeClr val="accent4">
                <a:hueOff val="10371418"/>
                <a:satOff val="2956"/>
                <a:lumOff val="852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7678317" y="2408400"/>
        <a:ext cx="214992" cy="215573"/>
      </dsp:txXfrm>
    </dsp:sp>
    <dsp:sp modelId="{7C55676B-57BE-4052-B914-640840787467}">
      <dsp:nvSpPr>
        <dsp:cNvPr id="0" name=""/>
        <dsp:cNvSpPr/>
      </dsp:nvSpPr>
      <dsp:spPr>
        <a:xfrm>
          <a:off x="8112939" y="1804621"/>
          <a:ext cx="1448739" cy="1423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1062846"/>
                <a:satOff val="3153"/>
                <a:lumOff val="9098"/>
                <a:alphaOff val="0"/>
                <a:tint val="98000"/>
                <a:lumMod val="114000"/>
              </a:schemeClr>
            </a:gs>
            <a:gs pos="100000">
              <a:schemeClr val="accent4">
                <a:hueOff val="11062846"/>
                <a:satOff val="3153"/>
                <a:lumOff val="909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Continuar agregando gota a gota el resto de la mezcla oxidante anotando todas las observaciones en la bitácora.</a:t>
          </a:r>
          <a:endParaRPr lang="es-ES" sz="900" kern="1200" dirty="0"/>
        </a:p>
      </dsp:txBody>
      <dsp:txXfrm>
        <a:off x="8154621" y="1846303"/>
        <a:ext cx="1365375" cy="1339767"/>
      </dsp:txXfrm>
    </dsp:sp>
    <dsp:sp modelId="{95ED7228-0396-4A15-A6C2-7F54F8AFFA53}">
      <dsp:nvSpPr>
        <dsp:cNvPr id="0" name=""/>
        <dsp:cNvSpPr/>
      </dsp:nvSpPr>
      <dsp:spPr>
        <a:xfrm>
          <a:off x="9706552" y="2336543"/>
          <a:ext cx="307132" cy="359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9706552" y="2408400"/>
        <a:ext cx="214992" cy="215573"/>
      </dsp:txXfrm>
    </dsp:sp>
    <dsp:sp modelId="{9911351E-3C53-4BF8-936B-B95D178BE5E9}">
      <dsp:nvSpPr>
        <dsp:cNvPr id="0" name=""/>
        <dsp:cNvSpPr/>
      </dsp:nvSpPr>
      <dsp:spPr>
        <a:xfrm>
          <a:off x="10141173" y="1804621"/>
          <a:ext cx="1448739" cy="1423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Investigar la reacción que se produjo en esta sección y anotar los resultados-</a:t>
          </a:r>
          <a:endParaRPr lang="es-ES" sz="900" kern="1200" dirty="0"/>
        </a:p>
      </dsp:txBody>
      <dsp:txXfrm>
        <a:off x="10182855" y="1846303"/>
        <a:ext cx="1365375" cy="13397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DB214-5391-47A1-8601-C4FE62DE00E1}">
      <dsp:nvSpPr>
        <dsp:cNvPr id="0" name=""/>
        <dsp:cNvSpPr/>
      </dsp:nvSpPr>
      <dsp:spPr>
        <a:xfrm>
          <a:off x="4621" y="901170"/>
          <a:ext cx="2020453" cy="2548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Colocar en un tubo de ensaye (13x100mm) 1ml de solución de cloruro férrico 0.01M.</a:t>
          </a:r>
          <a:endParaRPr lang="es-ES" sz="1500" kern="1200" dirty="0"/>
        </a:p>
      </dsp:txBody>
      <dsp:txXfrm>
        <a:off x="63798" y="960347"/>
        <a:ext cx="1902099" cy="2430643"/>
      </dsp:txXfrm>
    </dsp:sp>
    <dsp:sp modelId="{462DDCD8-9E99-4312-AA14-2EA1F778C975}">
      <dsp:nvSpPr>
        <dsp:cNvPr id="0" name=""/>
        <dsp:cNvSpPr/>
      </dsp:nvSpPr>
      <dsp:spPr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2227119" y="2025346"/>
        <a:ext cx="299835" cy="300644"/>
      </dsp:txXfrm>
    </dsp:sp>
    <dsp:sp modelId="{9D9660D9-4E33-45F2-9FDB-7D0F745A01E5}">
      <dsp:nvSpPr>
        <dsp:cNvPr id="0" name=""/>
        <dsp:cNvSpPr/>
      </dsp:nvSpPr>
      <dsp:spPr>
        <a:xfrm>
          <a:off x="2833255" y="901170"/>
          <a:ext cx="2020453" cy="2548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609519"/>
                <a:satOff val="1314"/>
                <a:lumOff val="3791"/>
                <a:alphaOff val="0"/>
                <a:tint val="98000"/>
                <a:lumMod val="114000"/>
              </a:schemeClr>
            </a:gs>
            <a:gs pos="100000">
              <a:schemeClr val="accent4">
                <a:hueOff val="4609519"/>
                <a:satOff val="1314"/>
                <a:lumOff val="379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 adiciona gota a gota 1 ml de solución de ferrocianuro de potasio (</a:t>
          </a:r>
          <a:r>
            <a:rPr lang="es-ES" sz="1500" kern="1200" dirty="0" err="1" smtClean="0"/>
            <a:t>hexacianoferrato</a:t>
          </a:r>
          <a:r>
            <a:rPr lang="es-ES" sz="1500" kern="1200" dirty="0" smtClean="0"/>
            <a:t> II de potasio) 0.05M.</a:t>
          </a:r>
          <a:endParaRPr lang="es-ES" sz="1500" kern="1200" dirty="0"/>
        </a:p>
      </dsp:txBody>
      <dsp:txXfrm>
        <a:off x="2892432" y="960347"/>
        <a:ext cx="1902099" cy="2430643"/>
      </dsp:txXfrm>
    </dsp:sp>
    <dsp:sp modelId="{94160173-B5CC-464A-AE82-A63D48192979}">
      <dsp:nvSpPr>
        <dsp:cNvPr id="0" name=""/>
        <dsp:cNvSpPr/>
      </dsp:nvSpPr>
      <dsp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14279"/>
                <a:satOff val="1970"/>
                <a:lumOff val="5686"/>
                <a:alphaOff val="0"/>
                <a:tint val="98000"/>
                <a:lumMod val="114000"/>
              </a:schemeClr>
            </a:gs>
            <a:gs pos="100000">
              <a:schemeClr val="accent4">
                <a:hueOff val="6914279"/>
                <a:satOff val="1970"/>
                <a:lumOff val="5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5055754" y="2025346"/>
        <a:ext cx="299835" cy="300644"/>
      </dsp:txXfrm>
    </dsp:sp>
    <dsp:sp modelId="{0FC71375-636A-4798-B19E-CEF6ADBA02AF}">
      <dsp:nvSpPr>
        <dsp:cNvPr id="0" name=""/>
        <dsp:cNvSpPr/>
      </dsp:nvSpPr>
      <dsp:spPr>
        <a:xfrm>
          <a:off x="5661890" y="901170"/>
          <a:ext cx="2020453" cy="2548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219038"/>
                <a:satOff val="2627"/>
                <a:lumOff val="7581"/>
                <a:alphaOff val="0"/>
                <a:tint val="98000"/>
                <a:lumMod val="114000"/>
              </a:schemeClr>
            </a:gs>
            <a:gs pos="100000">
              <a:schemeClr val="accent4">
                <a:hueOff val="9219038"/>
                <a:satOff val="2627"/>
                <a:lumOff val="758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Anotar observaciones.</a:t>
          </a:r>
          <a:endParaRPr lang="es-ES" sz="1500" kern="1200" dirty="0"/>
        </a:p>
      </dsp:txBody>
      <dsp:txXfrm>
        <a:off x="5721067" y="960347"/>
        <a:ext cx="1902099" cy="2430643"/>
      </dsp:txXfrm>
    </dsp:sp>
    <dsp:sp modelId="{EBC3710B-543C-49A7-97F4-CCA87D582F4D}">
      <dsp:nvSpPr>
        <dsp:cNvPr id="0" name=""/>
        <dsp:cNvSpPr/>
      </dsp:nvSpPr>
      <dsp:spPr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7884389" y="2025346"/>
        <a:ext cx="299835" cy="300644"/>
      </dsp:txXfrm>
    </dsp:sp>
    <dsp:sp modelId="{8548F17F-B2D8-49B5-A2AD-F888976DE07C}">
      <dsp:nvSpPr>
        <dsp:cNvPr id="0" name=""/>
        <dsp:cNvSpPr/>
      </dsp:nvSpPr>
      <dsp:spPr>
        <a:xfrm>
          <a:off x="8490525" y="901170"/>
          <a:ext cx="2020453" cy="2548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828557"/>
                <a:satOff val="3941"/>
                <a:lumOff val="11372"/>
                <a:alphaOff val="0"/>
                <a:tint val="98000"/>
                <a:lumMod val="114000"/>
              </a:schemeClr>
            </a:gs>
            <a:gs pos="100000">
              <a:schemeClr val="accent4">
                <a:hueOff val="13828557"/>
                <a:satOff val="3941"/>
                <a:lumOff val="1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Investigar la fórmula química del compuesto formado en esta reacción, el nombre sistemático y el nombre común, anotándolos en los resultados de la bitácora.</a:t>
          </a:r>
          <a:endParaRPr lang="es-ES" sz="1500" kern="1200" dirty="0"/>
        </a:p>
      </dsp:txBody>
      <dsp:txXfrm>
        <a:off x="8549702" y="960347"/>
        <a:ext cx="1902099" cy="2430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E3034-6EAC-48CA-A877-7155909948E4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D4063-8DEC-4951-BD70-60B334B5F5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8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D4063-8DEC-4951-BD70-60B334B5F569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690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415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499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182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812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2438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75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85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02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05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93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743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41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098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536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29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7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439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7B0600B-1068-4BF2-9AF1-9403B7574ACD}" type="datetimeFigureOut">
              <a:rPr lang="es-MX" smtClean="0"/>
              <a:t>01/03/2020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BA296-3919-4E3A-BE18-AC14C87943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7138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7" Type="http://schemas.openxmlformats.org/officeDocument/2006/relationships/image" Target="../media/image24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image" Target="../media/image22.jpeg"/><Relationship Id="rId4" Type="http://schemas.openxmlformats.org/officeDocument/2006/relationships/image" Target="../media/image21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8747" y="-910011"/>
            <a:ext cx="8825658" cy="3329581"/>
          </a:xfrm>
        </p:spPr>
        <p:txBody>
          <a:bodyPr/>
          <a:lstStyle/>
          <a:p>
            <a:r>
              <a:rPr lang="es-MX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 1</a:t>
            </a:r>
            <a:endParaRPr lang="es-MX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8747" y="2345008"/>
            <a:ext cx="8825658" cy="861420"/>
          </a:xfrm>
        </p:spPr>
        <p:txBody>
          <a:bodyPr>
            <a:noAutofit/>
          </a:bodyPr>
          <a:lstStyle/>
          <a:p>
            <a:r>
              <a:rPr lang="es-MX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REACCIONES QUÍMICAS</a:t>
            </a:r>
          </a:p>
          <a:p>
            <a:endParaRPr lang="es-MX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98454" l="0" r="98710">
                        <a14:foregroundMark x1="16452" y1="51031" x2="16774" y2="22680"/>
                        <a14:foregroundMark x1="11290" y1="41753" x2="22258" y2="41753"/>
                        <a14:foregroundMark x1="8710" y1="63918" x2="8710" y2="21134"/>
                        <a14:foregroundMark x1="15806" y1="18557" x2="15806" y2="18557"/>
                        <a14:foregroundMark x1="18065" y1="15979" x2="18065" y2="15979"/>
                        <a14:foregroundMark x1="10645" y1="28351" x2="22903" y2="28351"/>
                        <a14:foregroundMark x1="13548" y1="23196" x2="19355" y2="23196"/>
                        <a14:foregroundMark x1="45806" y1="34536" x2="61290" y2="70103"/>
                        <a14:foregroundMark x1="43548" y1="51031" x2="56774" y2="67526"/>
                        <a14:foregroundMark x1="43871" y1="47938" x2="49677" y2="47938"/>
                        <a14:foregroundMark x1="67097" y1="73196" x2="76129" y2="74227"/>
                        <a14:foregroundMark x1="80000" y1="92784" x2="80000" y2="927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5412" y="3495674"/>
            <a:ext cx="5816787" cy="36401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36599" y="3483277"/>
            <a:ext cx="482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Química Inorgánica</a:t>
            </a:r>
          </a:p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Mtra. María de Lourdes Nieto Peña</a:t>
            </a:r>
          </a:p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#3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14400" y="4406607"/>
            <a:ext cx="398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Integrantes:</a:t>
            </a:r>
            <a:endParaRPr lang="es-MX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ergamino horizontal 8"/>
          <p:cNvSpPr/>
          <p:nvPr/>
        </p:nvSpPr>
        <p:spPr>
          <a:xfrm>
            <a:off x="936599" y="4517520"/>
            <a:ext cx="4459490" cy="2314138"/>
          </a:xfrm>
          <a:prstGeom prst="horizont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Gómez Alfaro Katia</a:t>
            </a:r>
          </a:p>
          <a:p>
            <a:pPr algn="ctr"/>
            <a:r>
              <a:rPr lang="es-MX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Nataren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Ruiz Diana Fabiola</a:t>
            </a:r>
          </a:p>
          <a:p>
            <a:pPr algn="ct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Pérez Martínez </a:t>
            </a:r>
            <a:r>
              <a:rPr lang="es-MX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Janya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Haidedt</a:t>
            </a: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Piña González Emily </a:t>
            </a:r>
            <a:r>
              <a:rPr lang="es-MX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Ixmeni</a:t>
            </a: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Pérez Emmanuel Isaías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5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3081" y="321972"/>
            <a:ext cx="9404723" cy="1400530"/>
          </a:xfrm>
        </p:spPr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DE BLOQUES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1167706" y="895043"/>
            <a:ext cx="5915673" cy="576262"/>
          </a:xfrm>
        </p:spPr>
        <p:txBody>
          <a:bodyPr/>
          <a:lstStyle/>
          <a:p>
            <a:r>
              <a:rPr lang="es-MX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REACCIÓN DE SÍNTESIS</a:t>
            </a:r>
            <a:endParaRPr lang="es-MX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33327984"/>
              </p:ext>
            </p:extLst>
          </p:nvPr>
        </p:nvGraphicFramePr>
        <p:xfrm>
          <a:off x="543081" y="661711"/>
          <a:ext cx="10975663" cy="619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2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 txBox="1">
            <a:spLocks/>
          </p:cNvSpPr>
          <p:nvPr/>
        </p:nvSpPr>
        <p:spPr>
          <a:xfrm>
            <a:off x="1090433" y="880569"/>
            <a:ext cx="9431607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MX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REACCIÓN DE DESCOMPOSICIÓN</a:t>
            </a:r>
            <a:endParaRPr lang="es-MX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43081" y="321972"/>
            <a:ext cx="9404723" cy="1400530"/>
          </a:xfrm>
        </p:spPr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DE BLOQUES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627762"/>
              </p:ext>
            </p:extLst>
          </p:nvPr>
        </p:nvGraphicFramePr>
        <p:xfrm>
          <a:off x="386366" y="1184856"/>
          <a:ext cx="11367752" cy="529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1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 txBox="1">
            <a:spLocks/>
          </p:cNvSpPr>
          <p:nvPr/>
        </p:nvSpPr>
        <p:spPr>
          <a:xfrm>
            <a:off x="1090433" y="880569"/>
            <a:ext cx="9431607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MX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REACCIÓN DE SUSTITUCIÓN SIMPLE</a:t>
            </a:r>
            <a:endParaRPr lang="es-MX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43081" y="321972"/>
            <a:ext cx="9404723" cy="1400530"/>
          </a:xfrm>
        </p:spPr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DE BLOQUES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4672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5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43081" y="321972"/>
            <a:ext cx="9404723" cy="1400530"/>
          </a:xfrm>
        </p:spPr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DE BLOQUES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 txBox="1">
            <a:spLocks/>
          </p:cNvSpPr>
          <p:nvPr/>
        </p:nvSpPr>
        <p:spPr>
          <a:xfrm>
            <a:off x="1090433" y="880569"/>
            <a:ext cx="9431607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MX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REACCIÓN DE DOBLE SUSTITUCIÓN</a:t>
            </a:r>
            <a:endParaRPr lang="es-MX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7746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3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43081" y="321972"/>
            <a:ext cx="9404723" cy="1400530"/>
          </a:xfrm>
        </p:spPr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DE BLOQUES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texto 2"/>
          <p:cNvSpPr txBox="1">
            <a:spLocks/>
          </p:cNvSpPr>
          <p:nvPr/>
        </p:nvSpPr>
        <p:spPr>
          <a:xfrm>
            <a:off x="1090433" y="880569"/>
            <a:ext cx="9431607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MX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REACCIÓN DE ÓXIDO-REDUCCIÓN</a:t>
            </a:r>
            <a:endParaRPr lang="es-MX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112575"/>
              </p:ext>
            </p:extLst>
          </p:nvPr>
        </p:nvGraphicFramePr>
        <p:xfrm>
          <a:off x="181377" y="1456831"/>
          <a:ext cx="11589913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71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43081" y="321972"/>
            <a:ext cx="9404723" cy="1400530"/>
          </a:xfrm>
        </p:spPr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DE BLOQUES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1103312" y="1331329"/>
            <a:ext cx="9431607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MX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REACCIÓN DE FORMACIÓN DE UN COMPLEJO DE COORDINACIÓN</a:t>
            </a:r>
            <a:endParaRPr lang="es-MX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1199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0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b="7913"/>
          <a:stretch/>
        </p:blipFill>
        <p:spPr>
          <a:xfrm>
            <a:off x="764192" y="75295"/>
            <a:ext cx="5079552" cy="6756202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25825" y="1990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135" y="75295"/>
            <a:ext cx="5709282" cy="708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3" y="171333"/>
            <a:ext cx="1705213" cy="27531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126124" y="3142594"/>
            <a:ext cx="331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REACCIÓN DE SÍNTESIS</a:t>
            </a:r>
            <a:endParaRPr lang="es-MX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74375" y="3142594"/>
            <a:ext cx="420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REACCIÓN DE DOBLE SUSTITUCIÓN</a:t>
            </a:r>
            <a:endParaRPr lang="es-MX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98" y="171332"/>
            <a:ext cx="1450355" cy="27531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7782049" y="3142594"/>
            <a:ext cx="420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REACCIÓN DE ÓXIDO-REDUCCIÓN</a:t>
            </a:r>
            <a:endParaRPr lang="es-MX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84" y="412540"/>
            <a:ext cx="2772996" cy="22706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157775" y="6101453"/>
            <a:ext cx="331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REACCIÓN DE DESCOMPOSICIÓN</a:t>
            </a:r>
            <a:endParaRPr lang="es-MX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3" y="4079542"/>
            <a:ext cx="2666619" cy="14542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4021495" y="6099302"/>
            <a:ext cx="331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REACCIÓN DE SUSTITUCIÓN SIMPLE</a:t>
            </a:r>
            <a:endParaRPr lang="es-MX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32" y="3756682"/>
            <a:ext cx="1421884" cy="21000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/>
          <p:cNvSpPr txBox="1"/>
          <p:nvPr/>
        </p:nvSpPr>
        <p:spPr>
          <a:xfrm>
            <a:off x="7885215" y="6099301"/>
            <a:ext cx="417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REACCIÓN DE FORMACIÓN DE UN COMPLEJO DE COORDINACIÓN</a:t>
            </a:r>
            <a:endParaRPr lang="es-MX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n 14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585" y="3756682"/>
            <a:ext cx="1907194" cy="20322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3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184" y="2806918"/>
            <a:ext cx="9404723" cy="1400530"/>
          </a:xfrm>
        </p:spPr>
        <p:txBody>
          <a:bodyPr/>
          <a:lstStyle/>
          <a:p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INFOGRAFÍA</a:t>
            </a:r>
            <a:endParaRPr lang="es-MX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21611"/>
          <a:stretch/>
        </p:blipFill>
        <p:spPr>
          <a:xfrm>
            <a:off x="4196703" y="0"/>
            <a:ext cx="5732910" cy="68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3313" y="663223"/>
            <a:ext cx="4396338" cy="576262"/>
          </a:xfrm>
        </p:spPr>
        <p:txBody>
          <a:bodyPr/>
          <a:lstStyle/>
          <a:p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03313" y="1487311"/>
            <a:ext cx="4396339" cy="3741738"/>
          </a:xfrm>
        </p:spPr>
        <p:txBody>
          <a:bodyPr/>
          <a:lstStyle/>
          <a:p>
            <a:pPr algn="just"/>
            <a:r>
              <a:rPr lang="es-MX" dirty="0"/>
              <a:t>Conocer los diferentes tipos de reacciones que se presentan con mayor frecuencia en los procesos químicos.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654495" y="663223"/>
            <a:ext cx="4396339" cy="576262"/>
          </a:xfrm>
        </p:spPr>
        <p:txBody>
          <a:bodyPr/>
          <a:lstStyle/>
          <a:p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654494" y="1487311"/>
            <a:ext cx="4396339" cy="3741738"/>
          </a:xfrm>
        </p:spPr>
        <p:txBody>
          <a:bodyPr/>
          <a:lstStyle/>
          <a:p>
            <a:pPr algn="just"/>
            <a:r>
              <a:rPr lang="es-MX" dirty="0"/>
              <a:t>Los cambios químicos se producen de manera continua en la naturaleza: en los seres vivos, en el suelo, en el aire... Y, además, existen numerosísimos cambios químicos distintos (en función de los reactivos que intervienen o de los compuestos que se forman). Para estudiar mejor las reacciones químicas resulta conveniente, por tanto, clasificarlas de alguna manera.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2" b="94769" l="1077" r="97231">
                        <a14:foregroundMark x1="54154" y1="89462" x2="56077" y2="62923"/>
                        <a14:foregroundMark x1="70923" y1="86231" x2="70692" y2="10538"/>
                        <a14:foregroundMark x1="70385" y1="87615" x2="72769" y2="86538"/>
                        <a14:foregroundMark x1="69308" y1="72692" x2="70923" y2="72462"/>
                        <a14:foregroundMark x1="87385" y1="90000" x2="84769" y2="71923"/>
                        <a14:foregroundMark x1="55000" y1="89692" x2="62692" y2="88923"/>
                        <a14:foregroundMark x1="60000" y1="79385" x2="57923" y2="70846"/>
                        <a14:foregroundMark x1="67769" y1="64231" x2="71692" y2="62615"/>
                        <a14:foregroundMark x1="68231" y1="89462" x2="74385" y2="89462"/>
                        <a14:foregroundMark x1="40385" y1="49615" x2="48615" y2="37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3313" y="2988999"/>
            <a:ext cx="3869001" cy="38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7626" y="4876666"/>
            <a:ext cx="9404723" cy="1400530"/>
          </a:xfrm>
        </p:spPr>
        <p:txBody>
          <a:bodyPr/>
          <a:lstStyle/>
          <a:p>
            <a:r>
              <a:rPr lang="es-MX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CUESTIONARIO</a:t>
            </a:r>
            <a:endParaRPr lang="es-MX" sz="7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89" l="8500" r="87333">
                        <a14:foregroundMark x1="34333" y1="69111" x2="31667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1705" y="590416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TOXICIDAD DE LOS REACTIVOS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5097" t="42304" r="47296" b="44166"/>
          <a:stretch/>
        </p:blipFill>
        <p:spPr>
          <a:xfrm>
            <a:off x="884477" y="2213362"/>
            <a:ext cx="1285460" cy="12854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3764" y="1755139"/>
            <a:ext cx="212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Sulfato de cobre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830790" y="1773747"/>
            <a:ext cx="2127089" cy="37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Cobre en polvo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348472" y="1739739"/>
            <a:ext cx="93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Azufre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854559" y="1737212"/>
            <a:ext cx="228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Ácido clorhídrico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729830" y="4007226"/>
            <a:ext cx="29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Zinc granular (malla 20)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292740" y="4009324"/>
            <a:ext cx="184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Ácido nítrico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18478" t="38255" r="72283" b="45312"/>
          <a:stretch/>
        </p:blipFill>
        <p:spPr>
          <a:xfrm>
            <a:off x="3190462" y="2271210"/>
            <a:ext cx="1126434" cy="11264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33804" t="56622" r="51631" b="30039"/>
          <a:stretch/>
        </p:blipFill>
        <p:spPr>
          <a:xfrm>
            <a:off x="4974340" y="2364895"/>
            <a:ext cx="1775791" cy="91440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16305" t="50822" r="72717" b="30618"/>
          <a:stretch/>
        </p:blipFill>
        <p:spPr>
          <a:xfrm>
            <a:off x="7025280" y="2213362"/>
            <a:ext cx="1232451" cy="117143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59457" t="50049" r="29565" b="31391"/>
          <a:stretch/>
        </p:blipFill>
        <p:spPr>
          <a:xfrm>
            <a:off x="8257730" y="2219598"/>
            <a:ext cx="1239405" cy="11780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33804" t="56622" r="58896" b="30800"/>
          <a:stretch/>
        </p:blipFill>
        <p:spPr>
          <a:xfrm>
            <a:off x="10363921" y="2272737"/>
            <a:ext cx="1204387" cy="116671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/>
          <a:srcRect l="45951" t="70432" r="45704" b="13222"/>
          <a:stretch/>
        </p:blipFill>
        <p:spPr>
          <a:xfrm>
            <a:off x="2681745" y="4376558"/>
            <a:ext cx="1017431" cy="112046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/>
          <a:srcRect l="30740" t="46196" r="43697" b="38210"/>
          <a:stretch/>
        </p:blipFill>
        <p:spPr>
          <a:xfrm>
            <a:off x="6563269" y="4428074"/>
            <a:ext cx="3116687" cy="1068947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9679956" y="1737212"/>
            <a:ext cx="250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Cinta de magnesio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16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1564" y="257577"/>
            <a:ext cx="10008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TOXICIDAD DE LOS REACTIVOS</a:t>
            </a:r>
            <a:endParaRPr lang="es-MX" sz="4800" dirty="0"/>
          </a:p>
        </p:txBody>
      </p:sp>
      <p:sp>
        <p:nvSpPr>
          <p:cNvPr id="5" name="Cuadro de texto 1"/>
          <p:cNvSpPr txBox="1"/>
          <p:nvPr/>
        </p:nvSpPr>
        <p:spPr>
          <a:xfrm>
            <a:off x="371563" y="1185554"/>
            <a:ext cx="5308019" cy="28841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SULFATO DE COBRE</a:t>
            </a:r>
            <a:endParaRPr lang="es-MX" sz="14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400" dirty="0" smtClean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Toxicidad </a:t>
            </a:r>
            <a:r>
              <a:rPr lang="es-MX" sz="14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aguda por ingestión. Categoría 4 - Nocivo en caso de ingestión Página 2 de 10 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Toxicidad aguda por vía cutánea. Categoría 5 - Puede ser nocivo en caso de contacto con la piel. Irritación ocular: Categoría 2 A - Provoca irritación ocular grave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Peligroso para el medio ambiente: Toxicidad aguda. Categoría 1. Toxicidad crónica. Categoría 1. Muy tóxico para los organismos acuáticos, con efectos nocivos duraderos.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 de texto 2"/>
          <p:cNvSpPr txBox="1"/>
          <p:nvPr/>
        </p:nvSpPr>
        <p:spPr>
          <a:xfrm>
            <a:off x="5908335" y="1185555"/>
            <a:ext cx="6004623" cy="28841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AZUFRE</a:t>
            </a:r>
            <a:endParaRPr lang="es-MX" sz="11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 smtClean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RESUMEN </a:t>
            </a:r>
            <a:r>
              <a:rPr lang="es-MX" sz="14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DE RIESGO PRINCIPAL: 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Peligro. Sólido inflamable. El polvo puede formar mezclas inflamables o explosivas con el aire. 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Explosivo al mezclarse con sustancias oxidantes. Puede incendiarse por fricción, calor, chispas o llamas. Quema con llama azulina produciendo el gas tóxico dióxido de azufre. 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Puede causar irritación en la piel y el tracto respiratorio. En caso de contacto con los ojos enjuagar con abundante agua y buscar atención médica. En caso de fuego y/o explosión no respirar los humos. No mezclar con agentes oxidantes.</a:t>
            </a:r>
            <a:r>
              <a:rPr lang="es-MX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Cuadro de texto 5"/>
          <p:cNvSpPr txBox="1"/>
          <p:nvPr/>
        </p:nvSpPr>
        <p:spPr>
          <a:xfrm>
            <a:off x="209684" y="4601173"/>
            <a:ext cx="5631775" cy="17446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ÁCIDO CLORHÍDRICO</a:t>
            </a:r>
            <a:endParaRPr lang="es-MX" sz="16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 smtClean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Líquido </a:t>
            </a:r>
            <a:r>
              <a:rPr lang="es-MX" sz="14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incoloro o ligeramente amarillo; peligroso, corrosivo e higroscópico. Puede ocasionar severa irritación al tracto respiratorio o digestivo, con posibles quemaduras. Puede ser nocivo si se ingiere. Produce efectos fetales de acuerdo con estudios con animales. </a:t>
            </a:r>
            <a:endParaRPr lang="es-MX" sz="1400" dirty="0" smtClean="0">
              <a:solidFill>
                <a:schemeClr val="bg1"/>
              </a:solidFill>
              <a:effectLst/>
              <a:latin typeface="Letters for Learner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400" dirty="0" smtClean="0">
              <a:solidFill>
                <a:schemeClr val="bg1"/>
              </a:solidFill>
              <a:effectLst/>
              <a:latin typeface="Letters for Learner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dirty="0"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2" name="Cuadro de texto 12"/>
          <p:cNvSpPr txBox="1"/>
          <p:nvPr/>
        </p:nvSpPr>
        <p:spPr>
          <a:xfrm>
            <a:off x="5908335" y="4601173"/>
            <a:ext cx="6004623" cy="17446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CINTA DE MAGNESIO </a:t>
            </a:r>
            <a:endParaRPr lang="es-MX" sz="12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 smtClean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MX" sz="1400" b="1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pertinente a los peligros para el hombre y el ambiente: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Gases y vapores tóxicos pueden ser liberados si se involucran en un incendio. Ligeramente peligroso en caso contacto cutáneo, ocular, e ingestión.</a:t>
            </a:r>
            <a:r>
              <a:rPr lang="es-MX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18"/>
          <p:cNvSpPr txBox="1"/>
          <p:nvPr/>
        </p:nvSpPr>
        <p:spPr>
          <a:xfrm>
            <a:off x="369570" y="228600"/>
            <a:ext cx="5181224" cy="16903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ZINC GRANULAR </a:t>
            </a:r>
            <a:endParaRPr lang="es-MX" sz="12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 smtClean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MX" sz="1400" b="1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pertinente a los peligros para el hombre y el ambiente: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 Esta sustancia no representa mayor peligro. Sin embargo, sus sales pueden ser peligrosas ya que el zinc es un metal pesado.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 de texto 23"/>
          <p:cNvSpPr txBox="1"/>
          <p:nvPr/>
        </p:nvSpPr>
        <p:spPr>
          <a:xfrm>
            <a:off x="5797255" y="228600"/>
            <a:ext cx="6218734" cy="25661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ACIDO NÍTRICO</a:t>
            </a:r>
            <a:endParaRPr lang="es-MX" sz="12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 smtClean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CLASIFICACIÓN </a:t>
            </a:r>
            <a:r>
              <a:rPr lang="es-MX" sz="1200" b="1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según el Sistema Globalmente Armonizado</a:t>
            </a:r>
            <a:r>
              <a:rPr lang="es-MX" sz="12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2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Líquido comburente (Categoría 3)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2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Sustancias y mezclas corrosivas para los metales (Categoría 1) 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2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Toxicidad aguda, inhalación (Categoría 3) 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2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Corrosión cutánea (Categoría 1A) – Lesiones oculares graves (Categoría 1) 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Información pertinente a los peligros para el hombre y el ambiente:</a:t>
            </a:r>
            <a:r>
              <a:rPr lang="es-MX" sz="12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Es corrosivo por lo que podría generar irritación y quemaduras a los organismos con los que entre en contacto.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29"/>
          <p:cNvSpPr txBox="1"/>
          <p:nvPr/>
        </p:nvSpPr>
        <p:spPr>
          <a:xfrm>
            <a:off x="369570" y="2147552"/>
            <a:ext cx="5251674" cy="1468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HIDRÓXIDO DE SODIO </a:t>
            </a:r>
            <a:endParaRPr lang="es-MX" sz="12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dirty="0" smtClean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MX" sz="1100" b="1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pertinente a los peligros para el hombre y el ambiente:</a:t>
            </a:r>
            <a:r>
              <a:rPr lang="es-MX" sz="11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Este producto puede generar irritación y quemaduras por contacto en el hombre y otros organismos, su liberación al ambiente generará un aumento del pH. 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36"/>
          <p:cNvSpPr txBox="1"/>
          <p:nvPr/>
        </p:nvSpPr>
        <p:spPr>
          <a:xfrm>
            <a:off x="5797255" y="3023315"/>
            <a:ext cx="6218734" cy="13941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SULFATO DE MAGNESIO </a:t>
            </a:r>
            <a:endParaRPr lang="es-MX" sz="11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 smtClean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MX" sz="1400" b="1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pertinente a los peligros para el hombre y el ambiente: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 Puede ser nocivo si se ingiere. 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2" name="Cuadro de texto 6"/>
          <p:cNvSpPr txBox="1"/>
          <p:nvPr/>
        </p:nvSpPr>
        <p:spPr>
          <a:xfrm>
            <a:off x="5797255" y="4700788"/>
            <a:ext cx="6218734" cy="18288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ÁCIDO SULFÚRICO</a:t>
            </a:r>
            <a:endParaRPr lang="es-MX" sz="12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 smtClean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MX" sz="1400" b="1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pertinente a los peligros para el hombre y el ambiente: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 Líquido aceitoso, peligroso, corrosivo, higroscópico. Reacciona con el agua. Puede ocasionar daños en riñones y pulmones, en ocasiones ocasionando la muerte. Causa efectos fetales de acuerdo a estudios con animales de laboratorio. Peligro de cáncer. Puede ser fatal si se inhala. Ocasiona severas irritaciones en ojos, piel, tracto respiratorio y tracto digestivo con posibles quemaduras.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 de texto 25"/>
          <p:cNvSpPr txBox="1"/>
          <p:nvPr/>
        </p:nvSpPr>
        <p:spPr>
          <a:xfrm>
            <a:off x="369570" y="3720385"/>
            <a:ext cx="5251674" cy="10319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SULFATO FERROSO</a:t>
            </a:r>
            <a:endParaRPr lang="es-MX" sz="12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dirty="0" smtClean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MX" sz="1100" b="1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pertinente a los peligros para el hombre y el ambiente:</a:t>
            </a:r>
            <a:r>
              <a:rPr lang="es-MX" sz="11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Causa irritación de la piel, ojos y vías respiratorias. Afecta el hígado.</a:t>
            </a:r>
            <a:r>
              <a:rPr lang="es-MX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 de texto 33"/>
          <p:cNvSpPr txBox="1"/>
          <p:nvPr/>
        </p:nvSpPr>
        <p:spPr>
          <a:xfrm>
            <a:off x="369570" y="4933637"/>
            <a:ext cx="5251674" cy="11194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CLORURO FÉRRICO</a:t>
            </a:r>
            <a:endParaRPr lang="es-MX" sz="12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b="1" dirty="0" smtClean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MX" sz="1100" b="1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pertinente a los peligros para el hombre y el ambiente: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 Este producto puede generar irritación y quemaduras por contacto en el hombre y otros organismos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schemeClr val="bg1"/>
              </a:solidFill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 de texto 40"/>
          <p:cNvSpPr txBox="1"/>
          <p:nvPr/>
        </p:nvSpPr>
        <p:spPr>
          <a:xfrm>
            <a:off x="1314316" y="1360534"/>
            <a:ext cx="9478179" cy="1376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dirty="0" smtClean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PERMANGANATO DE POTASIO</a:t>
            </a:r>
            <a:endParaRPr lang="es-MX" sz="12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 smtClean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Información pertinente a los peligros para el hombre y el ambiente:</a:t>
            </a:r>
            <a:r>
              <a:rPr lang="es-MX" sz="1400" dirty="0" smtClean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1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 smtClean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Este </a:t>
            </a:r>
            <a:r>
              <a:rPr lang="es-MX" sz="14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producto puede generar irritación y quemaduras por contacto en el hombre y otros organismos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chemeClr val="bg1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schemeClr val="bg1"/>
              </a:solidFill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schemeClr val="bg1"/>
              </a:solidFill>
            </a:endParaRPr>
          </a:p>
        </p:txBody>
      </p:sp>
      <p:sp>
        <p:nvSpPr>
          <p:cNvPr id="29" name="Cuadro de texto 44"/>
          <p:cNvSpPr txBox="1"/>
          <p:nvPr/>
        </p:nvSpPr>
        <p:spPr>
          <a:xfrm>
            <a:off x="1314315" y="3213949"/>
            <a:ext cx="9478179" cy="2001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FERROCIANURO DE POTASIO</a:t>
            </a:r>
            <a:endParaRPr lang="es-MX" sz="12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dirty="0" smtClean="0">
                <a:solidFill>
                  <a:srgbClr val="000000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MX" sz="1400" dirty="0">
                <a:solidFill>
                  <a:srgbClr val="000000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ferrocianuro de potasio es un compuesto estable, incompatible con agentes oxidantes y ácidos fuertes. El ferrocianuro de potasio no es tóxico y no se descompone en cianuro en el cuerpo. La toxicidad en ratas es baja, con dosis letal (LD50) a 6400 mg / kg.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rgbClr val="000000"/>
                </a:solidFill>
                <a:effectLst/>
                <a:latin typeface="Letters for Learners"/>
                <a:ea typeface="Calibri" panose="020F0502020204030204" pitchFamily="34" charset="0"/>
                <a:cs typeface="Times New Roman" panose="02020603050405020304" pitchFamily="18" charset="0"/>
              </a:rPr>
              <a:t>La sustancia es tóxica para los pulmones y las membranas mucosas. El compuesto puede causar irritación en caso de contacto con la piel y con los ojos.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 DE TIPOS DE REACCIONES 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0" y="1853248"/>
            <a:ext cx="10691201" cy="409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¿De qué tipo son las reacciones de neutralización y las de combustión?</a:t>
            </a:r>
            <a:br>
              <a:rPr lang="es-MX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/>
              <a:t>Neutralización = doble desplazamiento </a:t>
            </a:r>
          </a:p>
          <a:p>
            <a:r>
              <a:rPr lang="es-MX" sz="2800" dirty="0"/>
              <a:t>Combustión = síntesis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3" b="98329" l="430" r="100000">
                        <a14:foregroundMark x1="5227" y1="44290" x2="5227" y2="84958"/>
                        <a14:foregroundMark x1="14324" y1="87001" x2="18062" y2="32126"/>
                        <a14:foregroundMark x1="24611" y1="88301" x2="23123" y2="50604"/>
                        <a14:foregroundMark x1="33278" y1="87465" x2="31922" y2="47261"/>
                        <a14:foregroundMark x1="41614" y1="88301" x2="40423" y2="33426"/>
                        <a14:foregroundMark x1="66523" y1="78644" x2="61760" y2="40576"/>
                        <a14:foregroundMark x1="38339" y1="66481" x2="38505" y2="54318"/>
                        <a14:foregroundMark x1="38339" y1="68988" x2="38042" y2="48097"/>
                        <a14:foregroundMark x1="72213" y1="95822" x2="75323" y2="45961"/>
                        <a14:foregroundMark x1="83692" y1="94986" x2="83229" y2="40111"/>
                        <a14:foregroundMark x1="95468" y1="96657" x2="88455" y2="43918"/>
                        <a14:foregroundMark x1="37579" y1="64810" x2="38207" y2="65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18364"/>
            <a:ext cx="6567055" cy="23396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3" b="98329" l="430" r="100000">
                        <a14:foregroundMark x1="5227" y1="44290" x2="5227" y2="84958"/>
                        <a14:foregroundMark x1="14324" y1="87001" x2="18062" y2="32126"/>
                        <a14:foregroundMark x1="24611" y1="88301" x2="23123" y2="50604"/>
                        <a14:foregroundMark x1="33278" y1="87465" x2="31922" y2="47261"/>
                        <a14:foregroundMark x1="41614" y1="88301" x2="40423" y2="33426"/>
                        <a14:foregroundMark x1="66523" y1="78644" x2="61760" y2="40576"/>
                        <a14:foregroundMark x1="38339" y1="66481" x2="38505" y2="54318"/>
                        <a14:foregroundMark x1="38339" y1="68988" x2="38042" y2="48097"/>
                        <a14:foregroundMark x1="72213" y1="95822" x2="75323" y2="45961"/>
                        <a14:foregroundMark x1="83692" y1="94986" x2="83229" y2="40111"/>
                        <a14:foregroundMark x1="95468" y1="96657" x2="88455" y2="43918"/>
                        <a14:foregroundMark x1="37579" y1="64810" x2="38207" y2="65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818" y="4518364"/>
            <a:ext cx="6567055" cy="23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</TotalTime>
  <Words>1524</Words>
  <Application>Microsoft Office PowerPoint</Application>
  <PresentationFormat>Panorámica</PresentationFormat>
  <Paragraphs>142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Letters for Learners</vt:lpstr>
      <vt:lpstr>Symbol</vt:lpstr>
      <vt:lpstr>Times New Roman</vt:lpstr>
      <vt:lpstr>Wingdings 3</vt:lpstr>
      <vt:lpstr>Ion</vt:lpstr>
      <vt:lpstr>PRÁCTICA 1</vt:lpstr>
      <vt:lpstr>Presentación de PowerPoint</vt:lpstr>
      <vt:lpstr>CUESTIONARIO</vt:lpstr>
      <vt:lpstr>TOXICIDAD DE LOS REACTIVOS</vt:lpstr>
      <vt:lpstr>Presentación de PowerPoint</vt:lpstr>
      <vt:lpstr>Presentación de PowerPoint</vt:lpstr>
      <vt:lpstr>Presentación de PowerPoint</vt:lpstr>
      <vt:lpstr>EJEMPLOS DE TIPOS DE REACCIONES </vt:lpstr>
      <vt:lpstr>¿De qué tipo son las reacciones de neutralización y las de combustión? </vt:lpstr>
      <vt:lpstr>DIAGRAMA DE BLOQUES</vt:lpstr>
      <vt:lpstr>DIAGRAMA DE BLOQUES</vt:lpstr>
      <vt:lpstr>DIAGRAMA DE BLOQUES</vt:lpstr>
      <vt:lpstr>DIAGRAMA DE BLOQUES</vt:lpstr>
      <vt:lpstr>DIAGRAMA DE BLOQUES</vt:lpstr>
      <vt:lpstr>DIAGRAMA DE BLOQUES</vt:lpstr>
      <vt:lpstr>Presentación de PowerPoint</vt:lpstr>
      <vt:lpstr>Presentación de PowerPoint</vt:lpstr>
      <vt:lpstr>INFOGRAFÍA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 1</dc:title>
  <dc:creator>Usuario de Windows</dc:creator>
  <cp:lastModifiedBy>Usuario de Windows</cp:lastModifiedBy>
  <cp:revision>17</cp:revision>
  <dcterms:created xsi:type="dcterms:W3CDTF">2020-03-02T02:57:10Z</dcterms:created>
  <dcterms:modified xsi:type="dcterms:W3CDTF">2020-03-02T05:27:40Z</dcterms:modified>
</cp:coreProperties>
</file>